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4"/>
    <p:sldMasterId id="2147483718" r:id="rId5"/>
  </p:sldMasterIdLst>
  <p:notesMasterIdLst>
    <p:notesMasterId r:id="rId18"/>
  </p:notesMasterIdLst>
  <p:handoutMasterIdLst>
    <p:handoutMasterId r:id="rId19"/>
  </p:handoutMasterIdLst>
  <p:sldIdLst>
    <p:sldId id="306" r:id="rId6"/>
    <p:sldId id="3830" r:id="rId7"/>
    <p:sldId id="3827" r:id="rId8"/>
    <p:sldId id="308" r:id="rId9"/>
    <p:sldId id="315" r:id="rId10"/>
    <p:sldId id="3834" r:id="rId11"/>
    <p:sldId id="3829" r:id="rId12"/>
    <p:sldId id="312" r:id="rId13"/>
    <p:sldId id="310" r:id="rId14"/>
    <p:sldId id="3833" r:id="rId15"/>
    <p:sldId id="3828" r:id="rId16"/>
    <p:sldId id="3832" r:id="rId17"/>
  </p:sldIdLst>
  <p:sldSz cx="12192000" cy="6858000"/>
  <p:notesSz cx="6858000" cy="9144000"/>
  <p:defaultTextStyle>
    <a:defPPr rtl="0">
      <a:defRPr lang="en-gb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92" userDrawn="1">
          <p15:clr>
            <a:srgbClr val="A4A3A4"/>
          </p15:clr>
        </p15:guide>
        <p15:guide id="2" pos="7056" userDrawn="1">
          <p15:clr>
            <a:srgbClr val="A4A3A4"/>
          </p15:clr>
        </p15:guide>
        <p15:guide id="3" orient="horz" pos="31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031" autoAdjust="0"/>
    <p:restoredTop sz="91798" autoAdjust="0"/>
  </p:normalViewPr>
  <p:slideViewPr>
    <p:cSldViewPr snapToGrid="0">
      <p:cViewPr varScale="1">
        <p:scale>
          <a:sx n="143" d="100"/>
          <a:sy n="143" d="100"/>
        </p:scale>
        <p:origin x="1472" y="208"/>
      </p:cViewPr>
      <p:guideLst>
        <p:guide orient="horz" pos="1392"/>
        <p:guide pos="7056"/>
        <p:guide orient="horz" pos="31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79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microsoft.com/office/2018/10/relationships/authors" Target="author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7B86346-59A2-4282-9A64-05524C79D88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161D54C-AFC8-47F5-B030-A8ED60D0880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36B27D-C1ED-4C55-9062-2279210E96ED}" type="datetime1">
              <a:rPr lang="en-GB" smtClean="0"/>
              <a:t>15/02/2023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3D8396-DC49-433C-84C0-BD573781E57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DA06B3-9442-49D9-BE03-080DCCEA199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C5AD26-F754-4E27-9D95-B069583ABB6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20840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61EAF8-BEF3-4EDD-99CF-6435314FE1C9}" type="datetime1">
              <a:rPr lang="en-GB" smtClean="0"/>
              <a:pPr/>
              <a:t>15/02/2023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GB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Quarter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5939589-3E79-4C82-AA4A-FE78234FAA59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19496896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62726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04382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51082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GB" noProof="0" smtClean="0"/>
              <a:t>12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3820790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GB" noProof="0" smtClean="0"/>
              <a:t>2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6391404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- I have always been interested in music from a historical perspective.  I think looking at music through the years is a great way to understand or assess what the culture of a given time and place was like, or what the outlook of the listeners of that music was like at the time. </a:t>
            </a:r>
          </a:p>
          <a:p>
            <a:r>
              <a:rPr lang="en-GB" dirty="0"/>
              <a:t>- 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40C6A29-4676-420C-BBE3-ACC2B80F64D4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571719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30160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81221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is not a ton of time so I will pull out just one point that was interesting from the EDA,</a:t>
            </a:r>
          </a:p>
          <a:p>
            <a:r>
              <a:rPr lang="en-US" dirty="0"/>
              <a:t>Bathtub shape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GB" noProof="0" smtClean="0"/>
              <a:t>6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696986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55441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45072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50736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rtlCol="0" anchor="b"/>
          <a:lstStyle>
            <a:lvl1pPr algn="l">
              <a:defRPr sz="6000" b="1" i="0" cap="all" baseline="0"/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 rtlCol="0"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n-GB" noProof="0"/>
              <a:t>Click to edit Master subtitle style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1B787A8-0D67-4B7E-9B48-86BD906AB6B5}"/>
              </a:ext>
            </a:extLst>
          </p:cNvPr>
          <p:cNvCxnSpPr>
            <a:cxnSpLocks/>
          </p:cNvCxnSpPr>
          <p:nvPr/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97802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/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4752" y="1681163"/>
            <a:ext cx="4553712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44752" y="2505075"/>
            <a:ext cx="4553712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84848" y="1681163"/>
            <a:ext cx="4553712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784848" y="2505075"/>
            <a:ext cx="4553712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raphic 15">
            <a:extLst>
              <a:ext uri="{FF2B5EF4-FFF2-40B4-BE49-F238E27FC236}">
                <a16:creationId xmlns:a16="http://schemas.microsoft.com/office/drawing/2014/main" id="{A9475260-301F-4744-B1DA-7B00F6FB434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  <p:sp>
        <p:nvSpPr>
          <p:cNvPr id="14" name="Graphic 16">
            <a:extLst>
              <a:ext uri="{FF2B5EF4-FFF2-40B4-BE49-F238E27FC236}">
                <a16:creationId xmlns:a16="http://schemas.microsoft.com/office/drawing/2014/main" id="{9BBD3F4B-0836-48C5-AC68-747456D1DD50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  <p:sp>
        <p:nvSpPr>
          <p:cNvPr id="16" name="Graphic 14">
            <a:extLst>
              <a:ext uri="{FF2B5EF4-FFF2-40B4-BE49-F238E27FC236}">
                <a16:creationId xmlns:a16="http://schemas.microsoft.com/office/drawing/2014/main" id="{9B4398D5-99F4-4F83-AA77-9B4177648CAF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9375955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/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4752" y="1681163"/>
            <a:ext cx="2834640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44752" y="2505075"/>
            <a:ext cx="2834640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983480" y="1681163"/>
            <a:ext cx="2834640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983480" y="2505075"/>
            <a:ext cx="2834640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raphic 15">
            <a:extLst>
              <a:ext uri="{FF2B5EF4-FFF2-40B4-BE49-F238E27FC236}">
                <a16:creationId xmlns:a16="http://schemas.microsoft.com/office/drawing/2014/main" id="{A9475260-301F-4744-B1DA-7B00F6FB434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  <p:sp>
        <p:nvSpPr>
          <p:cNvPr id="14" name="Graphic 16">
            <a:extLst>
              <a:ext uri="{FF2B5EF4-FFF2-40B4-BE49-F238E27FC236}">
                <a16:creationId xmlns:a16="http://schemas.microsoft.com/office/drawing/2014/main" id="{9BBD3F4B-0836-48C5-AC68-747456D1DD50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  <p:sp>
        <p:nvSpPr>
          <p:cNvPr id="16" name="Graphic 14">
            <a:extLst>
              <a:ext uri="{FF2B5EF4-FFF2-40B4-BE49-F238E27FC236}">
                <a16:creationId xmlns:a16="http://schemas.microsoft.com/office/drawing/2014/main" id="{9B4398D5-99F4-4F83-AA77-9B4177648CAF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2D693B15-7265-4478-9579-62FCD5222D0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531352" y="1769269"/>
            <a:ext cx="2834640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17" name="Content Placeholder 5">
            <a:extLst>
              <a:ext uri="{FF2B5EF4-FFF2-40B4-BE49-F238E27FC236}">
                <a16:creationId xmlns:a16="http://schemas.microsoft.com/office/drawing/2014/main" id="{48F9E92F-BB16-4896-A47F-6497C3D705B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531352" y="2593181"/>
            <a:ext cx="2834640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730798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91656" y="804672"/>
            <a:ext cx="4434840" cy="886968"/>
          </a:xfrm>
        </p:spPr>
        <p:txBody>
          <a:bodyPr rtlCol="0" anchor="b"/>
          <a:lstStyle>
            <a:lvl1pPr algn="l">
              <a:defRPr sz="5400" b="0" i="0" cap="none" baseline="0"/>
            </a:lvl1pPr>
          </a:lstStyle>
          <a:p>
            <a:pPr rtl="0"/>
            <a:r>
              <a:rPr lang="en-GB" noProof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91654" y="1801368"/>
            <a:ext cx="4434840" cy="4754880"/>
          </a:xfrm>
        </p:spPr>
        <p:txBody>
          <a:bodyPr rtlCol="0">
            <a:normAutofit/>
          </a:bodyPr>
          <a:lstStyle>
            <a:lvl1pPr marL="0" indent="0" algn="l">
              <a:lnSpc>
                <a:spcPct val="11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n-GB" noProof="0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811512" y="1591056"/>
            <a:ext cx="3547872" cy="365125"/>
          </a:xfrm>
        </p:spPr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fld id="{D8DA9DAA-006C-4F4B-980E-E3DF019B24E2}" type="slidenum">
              <a:rPr lang="en-GB" noProof="0" smtClean="0"/>
              <a:pPr/>
              <a:t>‹#›</a:t>
            </a:fld>
            <a:endParaRPr lang="en-GB" noProof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939C974-0ED4-4915-BBF7-1FB00C18AD45}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515930B2-E36D-4D05-A6B3-CA1BF61D50CC}"/>
              </a:ext>
            </a:extLst>
          </p:cNvPr>
          <p:cNvSpPr/>
          <p:nvPr userDrawn="1"/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3464" y="3108960"/>
            <a:ext cx="5221224" cy="3447288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10" name="Picture Placeholder 12">
            <a:extLst>
              <a:ext uri="{FF2B5EF4-FFF2-40B4-BE49-F238E27FC236}">
                <a16:creationId xmlns:a16="http://schemas.microsoft.com/office/drawing/2014/main" id="{F146D6C1-343E-4F97-A565-55BBB15F4C7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83464" y="301752"/>
            <a:ext cx="2459736" cy="2505456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11" name="Picture Placeholder 12">
            <a:extLst>
              <a:ext uri="{FF2B5EF4-FFF2-40B4-BE49-F238E27FC236}">
                <a16:creationId xmlns:a16="http://schemas.microsoft.com/office/drawing/2014/main" id="{BA123E2D-4554-47D5-B0EC-0C47EDB4162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044952" y="301752"/>
            <a:ext cx="2459736" cy="2505456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2578914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3186EA6A-5CD5-4DF7-9C8A-EDFAF28A80D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77111" y="407499"/>
            <a:ext cx="1952279" cy="1952279"/>
          </a:xfrm>
          <a:custGeom>
            <a:avLst/>
            <a:gdLst>
              <a:gd name="connsiteX0" fmla="*/ 976140 w 1952279"/>
              <a:gd name="connsiteY0" fmla="*/ 0 h 1952279"/>
              <a:gd name="connsiteX1" fmla="*/ 1952279 w 1952279"/>
              <a:gd name="connsiteY1" fmla="*/ 976140 h 1952279"/>
              <a:gd name="connsiteX2" fmla="*/ 976140 w 1952279"/>
              <a:gd name="connsiteY2" fmla="*/ 1952279 h 1952279"/>
              <a:gd name="connsiteX3" fmla="*/ 0 w 1952279"/>
              <a:gd name="connsiteY3" fmla="*/ 976140 h 1952279"/>
              <a:gd name="connsiteX4" fmla="*/ 976140 w 1952279"/>
              <a:gd name="connsiteY4" fmla="*/ 0 h 1952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52279" h="1952279">
                <a:moveTo>
                  <a:pt x="976140" y="0"/>
                </a:moveTo>
                <a:cubicBezTo>
                  <a:pt x="1515247" y="0"/>
                  <a:pt x="1952279" y="437033"/>
                  <a:pt x="1952279" y="976140"/>
                </a:cubicBezTo>
                <a:cubicBezTo>
                  <a:pt x="1952279" y="1515246"/>
                  <a:pt x="1515247" y="1952279"/>
                  <a:pt x="976140" y="1952279"/>
                </a:cubicBezTo>
                <a:cubicBezTo>
                  <a:pt x="437033" y="1952279"/>
                  <a:pt x="0" y="1515246"/>
                  <a:pt x="0" y="976140"/>
                </a:cubicBezTo>
                <a:cubicBezTo>
                  <a:pt x="0" y="437033"/>
                  <a:pt x="437033" y="0"/>
                  <a:pt x="976140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83D5117F-F235-498D-99A5-9DE2D665576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28345" y="1972581"/>
            <a:ext cx="2290065" cy="2273502"/>
          </a:xfrm>
          <a:custGeom>
            <a:avLst/>
            <a:gdLst>
              <a:gd name="connsiteX0" fmla="*/ 1145032 w 2290065"/>
              <a:gd name="connsiteY0" fmla="*/ 0 h 2273502"/>
              <a:gd name="connsiteX1" fmla="*/ 2290065 w 2290065"/>
              <a:gd name="connsiteY1" fmla="*/ 1145033 h 2273502"/>
              <a:gd name="connsiteX2" fmla="*/ 1375797 w 2290065"/>
              <a:gd name="connsiteY2" fmla="*/ 2266803 h 2273502"/>
              <a:gd name="connsiteX3" fmla="*/ 1331903 w 2290065"/>
              <a:gd name="connsiteY3" fmla="*/ 2273502 h 2273502"/>
              <a:gd name="connsiteX4" fmla="*/ 958162 w 2290065"/>
              <a:gd name="connsiteY4" fmla="*/ 2273502 h 2273502"/>
              <a:gd name="connsiteX5" fmla="*/ 914268 w 2290065"/>
              <a:gd name="connsiteY5" fmla="*/ 2266803 h 2273502"/>
              <a:gd name="connsiteX6" fmla="*/ 5911 w 2290065"/>
              <a:gd name="connsiteY6" fmla="*/ 1262106 h 2273502"/>
              <a:gd name="connsiteX7" fmla="*/ 0 w 2290065"/>
              <a:gd name="connsiteY7" fmla="*/ 1145053 h 2273502"/>
              <a:gd name="connsiteX8" fmla="*/ 0 w 2290065"/>
              <a:gd name="connsiteY8" fmla="*/ 1145014 h 2273502"/>
              <a:gd name="connsiteX9" fmla="*/ 5911 w 2290065"/>
              <a:gd name="connsiteY9" fmla="*/ 1027960 h 2273502"/>
              <a:gd name="connsiteX10" fmla="*/ 1145032 w 2290065"/>
              <a:gd name="connsiteY10" fmla="*/ 0 h 227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290065" h="2273502">
                <a:moveTo>
                  <a:pt x="1145032" y="0"/>
                </a:moveTo>
                <a:cubicBezTo>
                  <a:pt x="1777417" y="0"/>
                  <a:pt x="2290065" y="512649"/>
                  <a:pt x="2290065" y="1145033"/>
                </a:cubicBezTo>
                <a:cubicBezTo>
                  <a:pt x="2290065" y="1698370"/>
                  <a:pt x="1897569" y="2160033"/>
                  <a:pt x="1375797" y="2266803"/>
                </a:cubicBezTo>
                <a:lnTo>
                  <a:pt x="1331903" y="2273502"/>
                </a:lnTo>
                <a:lnTo>
                  <a:pt x="958162" y="2273502"/>
                </a:lnTo>
                <a:lnTo>
                  <a:pt x="914268" y="2266803"/>
                </a:lnTo>
                <a:cubicBezTo>
                  <a:pt x="429765" y="2167660"/>
                  <a:pt x="56730" y="1762511"/>
                  <a:pt x="5911" y="1262106"/>
                </a:cubicBezTo>
                <a:lnTo>
                  <a:pt x="0" y="1145053"/>
                </a:lnTo>
                <a:lnTo>
                  <a:pt x="0" y="1145014"/>
                </a:lnTo>
                <a:lnTo>
                  <a:pt x="5911" y="1027960"/>
                </a:lnTo>
                <a:cubicBezTo>
                  <a:pt x="64548" y="450571"/>
                  <a:pt x="552172" y="0"/>
                  <a:pt x="1145032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E1E0A794-F1D3-4628-B5B1-9D48AB34C3D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579539" y="4386312"/>
            <a:ext cx="3119293" cy="2462810"/>
          </a:xfrm>
          <a:custGeom>
            <a:avLst/>
            <a:gdLst>
              <a:gd name="connsiteX0" fmla="*/ 1559647 w 3119293"/>
              <a:gd name="connsiteY0" fmla="*/ 0 h 2462810"/>
              <a:gd name="connsiteX1" fmla="*/ 3119293 w 3119293"/>
              <a:gd name="connsiteY1" fmla="*/ 1559647 h 2462810"/>
              <a:gd name="connsiteX2" fmla="*/ 2852930 w 3119293"/>
              <a:gd name="connsiteY2" fmla="*/ 2431660 h 2462810"/>
              <a:gd name="connsiteX3" fmla="*/ 2829636 w 3119293"/>
              <a:gd name="connsiteY3" fmla="*/ 2462810 h 2462810"/>
              <a:gd name="connsiteX4" fmla="*/ 289658 w 3119293"/>
              <a:gd name="connsiteY4" fmla="*/ 2462810 h 2462810"/>
              <a:gd name="connsiteX5" fmla="*/ 266363 w 3119293"/>
              <a:gd name="connsiteY5" fmla="*/ 2431660 h 2462810"/>
              <a:gd name="connsiteX6" fmla="*/ 0 w 3119293"/>
              <a:gd name="connsiteY6" fmla="*/ 1559647 h 2462810"/>
              <a:gd name="connsiteX7" fmla="*/ 1559647 w 3119293"/>
              <a:gd name="connsiteY7" fmla="*/ 0 h 2462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19293" h="2462810">
                <a:moveTo>
                  <a:pt x="1559647" y="0"/>
                </a:moveTo>
                <a:cubicBezTo>
                  <a:pt x="2421016" y="0"/>
                  <a:pt x="3119293" y="698278"/>
                  <a:pt x="3119293" y="1559647"/>
                </a:cubicBezTo>
                <a:cubicBezTo>
                  <a:pt x="3119293" y="1882660"/>
                  <a:pt x="3021098" y="2182739"/>
                  <a:pt x="2852930" y="2431660"/>
                </a:cubicBezTo>
                <a:lnTo>
                  <a:pt x="2829636" y="2462810"/>
                </a:lnTo>
                <a:lnTo>
                  <a:pt x="289658" y="2462810"/>
                </a:lnTo>
                <a:lnTo>
                  <a:pt x="266363" y="2431660"/>
                </a:lnTo>
                <a:cubicBezTo>
                  <a:pt x="98195" y="2182739"/>
                  <a:pt x="0" y="1882660"/>
                  <a:pt x="0" y="1559647"/>
                </a:cubicBezTo>
                <a:cubicBezTo>
                  <a:pt x="0" y="698278"/>
                  <a:pt x="698278" y="0"/>
                  <a:pt x="1559647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B8D3F45B-B631-47D3-A33C-71CEC2B3602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92905" y="4018982"/>
            <a:ext cx="3854161" cy="2839018"/>
          </a:xfrm>
          <a:custGeom>
            <a:avLst/>
            <a:gdLst>
              <a:gd name="connsiteX0" fmla="*/ 1927061 w 3854161"/>
              <a:gd name="connsiteY0" fmla="*/ 0 h 2839018"/>
              <a:gd name="connsiteX1" fmla="*/ 1927101 w 3854161"/>
              <a:gd name="connsiteY1" fmla="*/ 0 h 2839018"/>
              <a:gd name="connsiteX2" fmla="*/ 2124114 w 3854161"/>
              <a:gd name="connsiteY2" fmla="*/ 9948 h 2839018"/>
              <a:gd name="connsiteX3" fmla="*/ 3854161 w 3854161"/>
              <a:gd name="connsiteY3" fmla="*/ 1927080 h 2839018"/>
              <a:gd name="connsiteX4" fmla="*/ 3702722 w 3854161"/>
              <a:gd name="connsiteY4" fmla="*/ 2677187 h 2839018"/>
              <a:gd name="connsiteX5" fmla="*/ 3624763 w 3854161"/>
              <a:gd name="connsiteY5" fmla="*/ 2839018 h 2839018"/>
              <a:gd name="connsiteX6" fmla="*/ 229398 w 3854161"/>
              <a:gd name="connsiteY6" fmla="*/ 2839018 h 2839018"/>
              <a:gd name="connsiteX7" fmla="*/ 151440 w 3854161"/>
              <a:gd name="connsiteY7" fmla="*/ 2677187 h 2839018"/>
              <a:gd name="connsiteX8" fmla="*/ 0 w 3854161"/>
              <a:gd name="connsiteY8" fmla="*/ 1927080 h 2839018"/>
              <a:gd name="connsiteX9" fmla="*/ 1730048 w 3854161"/>
              <a:gd name="connsiteY9" fmla="*/ 9948 h 2839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854161" h="2839018">
                <a:moveTo>
                  <a:pt x="1927061" y="0"/>
                </a:moveTo>
                <a:lnTo>
                  <a:pt x="1927101" y="0"/>
                </a:lnTo>
                <a:lnTo>
                  <a:pt x="2124114" y="9948"/>
                </a:lnTo>
                <a:cubicBezTo>
                  <a:pt x="3095856" y="108634"/>
                  <a:pt x="3854161" y="929301"/>
                  <a:pt x="3854161" y="1927080"/>
                </a:cubicBezTo>
                <a:cubicBezTo>
                  <a:pt x="3854161" y="2193154"/>
                  <a:pt x="3800237" y="2446634"/>
                  <a:pt x="3702722" y="2677187"/>
                </a:cubicBezTo>
                <a:lnTo>
                  <a:pt x="3624763" y="2839018"/>
                </a:lnTo>
                <a:lnTo>
                  <a:pt x="229398" y="2839018"/>
                </a:lnTo>
                <a:lnTo>
                  <a:pt x="151440" y="2677187"/>
                </a:lnTo>
                <a:cubicBezTo>
                  <a:pt x="53924" y="2446634"/>
                  <a:pt x="0" y="2193154"/>
                  <a:pt x="0" y="1927080"/>
                </a:cubicBezTo>
                <a:cubicBezTo>
                  <a:pt x="0" y="929301"/>
                  <a:pt x="758305" y="108634"/>
                  <a:pt x="1730048" y="9948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0" y="585216"/>
            <a:ext cx="5276088" cy="2276856"/>
          </a:xfrm>
        </p:spPr>
        <p:txBody>
          <a:bodyPr rtlCol="0" anchor="b"/>
          <a:lstStyle>
            <a:lvl1pPr algn="r">
              <a:defRPr sz="4800" b="1" cap="all" spc="40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201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9/3/20XX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938528"/>
            <a:ext cx="278892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D8DA9DAA-006C-4F4B-980E-E3DF019B24E2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8" name="Graphic 32">
            <a:extLst>
              <a:ext uri="{FF2B5EF4-FFF2-40B4-BE49-F238E27FC236}">
                <a16:creationId xmlns:a16="http://schemas.microsoft.com/office/drawing/2014/main" id="{846CD0EA-B0AA-4845-81A5-4ADD7C58B12F}"/>
              </a:ext>
            </a:extLst>
          </p:cNvPr>
          <p:cNvSpPr/>
          <p:nvPr userDrawn="1"/>
        </p:nvSpPr>
        <p:spPr>
          <a:xfrm>
            <a:off x="1472366" y="1859534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  <p:sp>
        <p:nvSpPr>
          <p:cNvPr id="10" name="Graphic 33">
            <a:extLst>
              <a:ext uri="{FF2B5EF4-FFF2-40B4-BE49-F238E27FC236}">
                <a16:creationId xmlns:a16="http://schemas.microsoft.com/office/drawing/2014/main" id="{0E97A0CB-7CB1-47F0-BD48-EEECBAC39CD2}"/>
              </a:ext>
            </a:extLst>
          </p:cNvPr>
          <p:cNvSpPr/>
          <p:nvPr userDrawn="1"/>
        </p:nvSpPr>
        <p:spPr>
          <a:xfrm>
            <a:off x="2014523" y="3146867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  <p:sp>
        <p:nvSpPr>
          <p:cNvPr id="12" name="Graphic 31">
            <a:extLst>
              <a:ext uri="{FF2B5EF4-FFF2-40B4-BE49-F238E27FC236}">
                <a16:creationId xmlns:a16="http://schemas.microsoft.com/office/drawing/2014/main" id="{477816C9-06CB-4BC5-B26B-6A2877BD941A}"/>
              </a:ext>
            </a:extLst>
          </p:cNvPr>
          <p:cNvSpPr/>
          <p:nvPr userDrawn="1"/>
        </p:nvSpPr>
        <p:spPr>
          <a:xfrm>
            <a:off x="5404920" y="450829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3AE7F8D-AE68-4A83-BAB5-3A97D473CE3C}"/>
              </a:ext>
            </a:extLst>
          </p:cNvPr>
          <p:cNvCxnSpPr>
            <a:cxnSpLocks/>
          </p:cNvCxnSpPr>
          <p:nvPr userDrawn="1"/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60720" y="3127248"/>
            <a:ext cx="5276088" cy="1124712"/>
          </a:xfrm>
        </p:spPr>
        <p:txBody>
          <a:bodyPr rtlCol="0"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10451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noProof="0"/>
              <a:t>9/3/20XX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en-GB" noProof="0" smtClean="0"/>
              <a:t>‹#›</a:t>
            </a:fld>
            <a:endParaRPr lang="en-GB" noProof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7596AF9-469C-436D-B7D2-77952EF1825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32910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FF36D6-399B-43E3-84DD-9FC5119EC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noProof="0"/>
              <a:t>9/3/20XX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234AB7-3B85-4028-A500-5A1BDBF45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1F40F0-9909-442F-BBA4-409D061ED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en-GB" noProof="0" smtClean="0"/>
              <a:t>‹#›</a:t>
            </a:fld>
            <a:endParaRPr lang="en-GB" noProof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53C1207-D1C8-49E3-8837-E2B89D366FA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8676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0F214-646F-4D81-AD12-65628EC98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F71768-C3FA-49EF-99EF-06E6C3B284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DA6F24-ED6C-4D12-A9D6-EE37FBD686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E6AACE-FAFB-4934-8E3C-AB5B21635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noProof="0"/>
              <a:t>9/3/20XX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1533EA-D0F8-4C79-8721-F190DE2D2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59BAC9-F101-4394-BBA4-3D21A3497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en-GB" noProof="0" smtClean="0"/>
              <a:t>‹#›</a:t>
            </a:fld>
            <a:endParaRPr lang="en-GB" noProof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F3A79C9-7EDC-44F6-AC48-5DD98A7695AD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68059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CB71F-B6C2-4866-BC97-304F78816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5ED73B-8413-478D-80D7-B78B69763B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BDF226-1B94-4D2D-98B3-7B932FB17D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0C4E9A-CA29-4CCD-ACFA-B29F80FBA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noProof="0"/>
              <a:t>9/3/20XX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A5B7BE-3F1B-4FF3-B1D7-6E39B99D0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2F18F1-E27E-470E-AE13-4755DEE63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en-GB" noProof="0" smtClean="0"/>
              <a:t>‹#›</a:t>
            </a:fld>
            <a:endParaRPr lang="en-GB" noProof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0F08750-B7F2-4119-B151-68DE774813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77552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13">
            <a:extLst>
              <a:ext uri="{FF2B5EF4-FFF2-40B4-BE49-F238E27FC236}">
                <a16:creationId xmlns:a16="http://schemas.microsoft.com/office/drawing/2014/main" id="{FCE00AC6-1AA1-42D9-83DD-4C308C3F9322}"/>
              </a:ext>
            </a:extLst>
          </p:cNvPr>
          <p:cNvSpPr/>
          <p:nvPr userDrawn="1"/>
        </p:nvSpPr>
        <p:spPr>
          <a:xfrm>
            <a:off x="4000500" y="1087403"/>
            <a:ext cx="8191500" cy="5770597"/>
          </a:xfrm>
          <a:custGeom>
            <a:avLst/>
            <a:gdLst>
              <a:gd name="connsiteX0" fmla="*/ 4929467 w 8191500"/>
              <a:gd name="connsiteY0" fmla="*/ 0 h 5770597"/>
              <a:gd name="connsiteX1" fmla="*/ 8065066 w 8191500"/>
              <a:gd name="connsiteY1" fmla="*/ 1118513 h 5770597"/>
              <a:gd name="connsiteX2" fmla="*/ 8191500 w 8191500"/>
              <a:gd name="connsiteY2" fmla="*/ 1227339 h 5770597"/>
              <a:gd name="connsiteX3" fmla="*/ 8191500 w 8191500"/>
              <a:gd name="connsiteY3" fmla="*/ 5770597 h 5770597"/>
              <a:gd name="connsiteX4" fmla="*/ 79523 w 8191500"/>
              <a:gd name="connsiteY4" fmla="*/ 5770597 h 5770597"/>
              <a:gd name="connsiteX5" fmla="*/ 56799 w 8191500"/>
              <a:gd name="connsiteY5" fmla="*/ 5644158 h 5770597"/>
              <a:gd name="connsiteX6" fmla="*/ 0 w 8191500"/>
              <a:gd name="connsiteY6" fmla="*/ 4898209 h 5770597"/>
              <a:gd name="connsiteX7" fmla="*/ 4929467 w 8191500"/>
              <a:gd name="connsiteY7" fmla="*/ 0 h 5770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91500" h="5770597">
                <a:moveTo>
                  <a:pt x="4929467" y="0"/>
                </a:moveTo>
                <a:cubicBezTo>
                  <a:pt x="6120547" y="0"/>
                  <a:pt x="7212963" y="419755"/>
                  <a:pt x="8065066" y="1118513"/>
                </a:cubicBezTo>
                <a:lnTo>
                  <a:pt x="8191500" y="1227339"/>
                </a:lnTo>
                <a:lnTo>
                  <a:pt x="8191500" y="5770597"/>
                </a:lnTo>
                <a:lnTo>
                  <a:pt x="79523" y="5770597"/>
                </a:lnTo>
                <a:lnTo>
                  <a:pt x="56799" y="5644158"/>
                </a:lnTo>
                <a:cubicBezTo>
                  <a:pt x="19398" y="5400934"/>
                  <a:pt x="0" y="5151822"/>
                  <a:pt x="0" y="4898209"/>
                </a:cubicBezTo>
                <a:cubicBezTo>
                  <a:pt x="0" y="2193003"/>
                  <a:pt x="2206998" y="0"/>
                  <a:pt x="492946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319A315-F756-49EC-8181-0EC3F0A37B09}"/>
              </a:ext>
            </a:extLst>
          </p:cNvPr>
          <p:cNvCxnSpPr>
            <a:cxnSpLocks/>
          </p:cNvCxnSpPr>
          <p:nvPr userDrawn="1"/>
        </p:nvCxnSpPr>
        <p:spPr>
          <a:xfrm>
            <a:off x="406241" y="183933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560F3E26-F530-48F5-983F-9DCFF41D4F39}"/>
              </a:ext>
            </a:extLst>
          </p:cNvPr>
          <p:cNvSpPr/>
          <p:nvPr userDrawn="1"/>
        </p:nvSpPr>
        <p:spPr>
          <a:xfrm>
            <a:off x="5292348" y="1"/>
            <a:ext cx="2279742" cy="1267785"/>
          </a:xfrm>
          <a:custGeom>
            <a:avLst/>
            <a:gdLst>
              <a:gd name="connsiteX0" fmla="*/ 0 w 2279742"/>
              <a:gd name="connsiteY0" fmla="*/ 0 h 1267785"/>
              <a:gd name="connsiteX1" fmla="*/ 138700 w 2279742"/>
              <a:gd name="connsiteY1" fmla="*/ 0 h 1267785"/>
              <a:gd name="connsiteX2" fmla="*/ 138700 w 2279742"/>
              <a:gd name="connsiteY2" fmla="*/ 1078193 h 1267785"/>
              <a:gd name="connsiteX3" fmla="*/ 2002733 w 2279742"/>
              <a:gd name="connsiteY3" fmla="*/ 0 h 1267785"/>
              <a:gd name="connsiteX4" fmla="*/ 2279742 w 2279742"/>
              <a:gd name="connsiteY4" fmla="*/ 0 h 1267785"/>
              <a:gd name="connsiteX5" fmla="*/ 104026 w 2279742"/>
              <a:gd name="connsiteY5" fmla="*/ 1258503 h 1267785"/>
              <a:gd name="connsiteX6" fmla="*/ 69351 w 2279742"/>
              <a:gd name="connsiteY6" fmla="*/ 1267785 h 1267785"/>
              <a:gd name="connsiteX7" fmla="*/ 0 w 2279742"/>
              <a:gd name="connsiteY7" fmla="*/ 1198436 h 1267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79742" h="1267785">
                <a:moveTo>
                  <a:pt x="0" y="0"/>
                </a:moveTo>
                <a:lnTo>
                  <a:pt x="138700" y="0"/>
                </a:lnTo>
                <a:lnTo>
                  <a:pt x="138700" y="1078193"/>
                </a:lnTo>
                <a:lnTo>
                  <a:pt x="2002733" y="0"/>
                </a:lnTo>
                <a:lnTo>
                  <a:pt x="2279742" y="0"/>
                </a:lnTo>
                <a:lnTo>
                  <a:pt x="104026" y="1258503"/>
                </a:lnTo>
                <a:cubicBezTo>
                  <a:pt x="93484" y="1264595"/>
                  <a:pt x="81523" y="1267796"/>
                  <a:pt x="69351" y="1267785"/>
                </a:cubicBezTo>
                <a:cubicBezTo>
                  <a:pt x="31049" y="1267785"/>
                  <a:pt x="0" y="1236737"/>
                  <a:pt x="0" y="1198436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5C97701E-DAF9-4174-AA91-DA203CD27D6A}"/>
              </a:ext>
            </a:extLst>
          </p:cNvPr>
          <p:cNvSpPr/>
          <p:nvPr userDrawn="1"/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F765374-1A4B-41DC-9E75-A95A6C655328}"/>
              </a:ext>
            </a:extLst>
          </p:cNvPr>
          <p:cNvSpPr/>
          <p:nvPr userDrawn="1"/>
        </p:nvSpPr>
        <p:spPr>
          <a:xfrm>
            <a:off x="1569044" y="514898"/>
            <a:ext cx="2393351" cy="232842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7618DB8E-B14E-42E2-B454-6F4F36A8A9D9}"/>
              </a:ext>
            </a:extLst>
          </p:cNvPr>
          <p:cNvSpPr/>
          <p:nvPr userDrawn="1"/>
        </p:nvSpPr>
        <p:spPr>
          <a:xfrm flipH="1">
            <a:off x="0" y="2949740"/>
            <a:ext cx="1186451" cy="1771650"/>
          </a:xfrm>
          <a:custGeom>
            <a:avLst/>
            <a:gdLst>
              <a:gd name="connsiteX0" fmla="*/ 61913 w 1186451"/>
              <a:gd name="connsiteY0" fmla="*/ 0 h 1771650"/>
              <a:gd name="connsiteX1" fmla="*/ 1186451 w 1186451"/>
              <a:gd name="connsiteY1" fmla="*/ 0 h 1771650"/>
              <a:gd name="connsiteX2" fmla="*/ 1186451 w 1186451"/>
              <a:gd name="connsiteY2" fmla="*/ 123825 h 1771650"/>
              <a:gd name="connsiteX3" fmla="*/ 123825 w 1186451"/>
              <a:gd name="connsiteY3" fmla="*/ 123825 h 1771650"/>
              <a:gd name="connsiteX4" fmla="*/ 123825 w 1186451"/>
              <a:gd name="connsiteY4" fmla="*/ 1647825 h 1771650"/>
              <a:gd name="connsiteX5" fmla="*/ 1186451 w 1186451"/>
              <a:gd name="connsiteY5" fmla="*/ 1647825 h 1771650"/>
              <a:gd name="connsiteX6" fmla="*/ 1186451 w 1186451"/>
              <a:gd name="connsiteY6" fmla="*/ 1771650 h 1771650"/>
              <a:gd name="connsiteX7" fmla="*/ 61913 w 1186451"/>
              <a:gd name="connsiteY7" fmla="*/ 1771650 h 1771650"/>
              <a:gd name="connsiteX8" fmla="*/ 0 w 1186451"/>
              <a:gd name="connsiteY8" fmla="*/ 1709738 h 1771650"/>
              <a:gd name="connsiteX9" fmla="*/ 0 w 1186451"/>
              <a:gd name="connsiteY9" fmla="*/ 61913 h 1771650"/>
              <a:gd name="connsiteX10" fmla="*/ 61913 w 1186451"/>
              <a:gd name="connsiteY10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6451" h="1771650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Arc 21">
            <a:extLst>
              <a:ext uri="{FF2B5EF4-FFF2-40B4-BE49-F238E27FC236}">
                <a16:creationId xmlns:a16="http://schemas.microsoft.com/office/drawing/2014/main" id="{97666F55-03F1-4D18-9653-0F360E127A7E}"/>
              </a:ext>
            </a:extLst>
          </p:cNvPr>
          <p:cNvSpPr/>
          <p:nvPr userDrawn="1"/>
        </p:nvSpPr>
        <p:spPr>
          <a:xfrm rot="16200000">
            <a:off x="1539683" y="4203427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DE1A06-8754-4870-9E44-E39BADAD98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93208" y="2743200"/>
            <a:ext cx="6592824" cy="2386584"/>
          </a:xfrm>
        </p:spPr>
        <p:txBody>
          <a:bodyPr rtlCol="0" anchor="b"/>
          <a:lstStyle>
            <a:lvl1pPr algn="r">
              <a:defRPr sz="600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27F020-BBC3-49BB-91C2-5B2CBD64B3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93208" y="5221224"/>
            <a:ext cx="6592824" cy="996696"/>
          </a:xfrm>
        </p:spPr>
        <p:txBody>
          <a:bodyPr rtlCol="0"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n-GB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45757230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AFA665D7-34D0-4262-B345-9B1A1BA8DA17}"/>
              </a:ext>
            </a:extLst>
          </p:cNvPr>
          <p:cNvSpPr/>
          <p:nvPr userDrawn="1"/>
        </p:nvSpPr>
        <p:spPr>
          <a:xfrm>
            <a:off x="489189" y="1119031"/>
            <a:ext cx="4619938" cy="46199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39ECC553-79E5-4B14-89C9-4DAD2B1021B1}"/>
              </a:ext>
            </a:extLst>
          </p:cNvPr>
          <p:cNvSpPr/>
          <p:nvPr userDrawn="1"/>
        </p:nvSpPr>
        <p:spPr>
          <a:xfrm rot="19809111">
            <a:off x="8683720" y="941148"/>
            <a:ext cx="2987899" cy="2987899"/>
          </a:xfrm>
          <a:prstGeom prst="arc">
            <a:avLst>
              <a:gd name="adj1" fmla="val 15817365"/>
              <a:gd name="adj2" fmla="val 178138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5797934-7E2B-4F94-89C4-0279413FF821}"/>
              </a:ext>
            </a:extLst>
          </p:cNvPr>
          <p:cNvSpPr/>
          <p:nvPr userDrawn="1"/>
        </p:nvSpPr>
        <p:spPr>
          <a:xfrm>
            <a:off x="910048" y="4780992"/>
            <a:ext cx="546100" cy="546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9FF209-11EE-4A3F-9685-A155FECD0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0432" y="1399032"/>
            <a:ext cx="3236976" cy="4069080"/>
          </a:xfrm>
        </p:spPr>
        <p:txBody>
          <a:bodyPr rtlCol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7AF11-F208-4FDA-9E19-D6CA34721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88152" y="1527048"/>
            <a:ext cx="5111496" cy="3931920"/>
          </a:xfrm>
        </p:spPr>
        <p:txBody>
          <a:bodyPr rtlCol="0" anchor="ctr"/>
          <a:lstStyle>
            <a:lvl1pPr marL="0" indent="0">
              <a:buNone/>
              <a:defRPr/>
            </a:lvl1pPr>
            <a:lvl2pPr marL="228600">
              <a:defRPr/>
            </a:lvl2pPr>
            <a:lvl3pPr marL="457200">
              <a:defRPr/>
            </a:lvl3pPr>
            <a:lvl4pPr>
              <a:buNone/>
              <a:defRPr/>
            </a:lvl4pPr>
          </a:lstStyle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389247-FB8A-4494-859B-B3754B02A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>
              <a:defRPr/>
            </a:pPr>
            <a:r>
              <a:rPr lang="en-GB" noProof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CA5B62-3338-46A5-B381-A63B88CB0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>
              <a:defRPr/>
            </a:pPr>
            <a:fld id="{D76B855D-E9CC-4FF8-AD85-6CDC7B89A0DE}" type="slidenum">
              <a:rPr lang="en-GB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GB" noProof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94712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2 Slide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8448" y="594360"/>
            <a:ext cx="6272784" cy="2843784"/>
          </a:xfrm>
        </p:spPr>
        <p:txBody>
          <a:bodyPr rtlCol="0" anchor="b"/>
          <a:lstStyle>
            <a:lvl1pPr algn="l">
              <a:defRPr sz="5400" b="1" i="0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41848" y="4700016"/>
            <a:ext cx="5093208" cy="1197864"/>
          </a:xfrm>
        </p:spPr>
        <p:txBody>
          <a:bodyPr rtlCol="0">
            <a:normAutofit/>
          </a:bodyPr>
          <a:lstStyle>
            <a:lvl1pPr marL="0" indent="0" algn="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n-GB" noProof="0"/>
              <a:t>Click to edit Master subtitle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E825845-66DD-4B77-A729-CD97D156FE6C}"/>
              </a:ext>
            </a:extLst>
          </p:cNvPr>
          <p:cNvCxnSpPr>
            <a:cxnSpLocks/>
          </p:cNvCxnSpPr>
          <p:nvPr userDrawn="1"/>
        </p:nvCxnSpPr>
        <p:spPr>
          <a:xfrm>
            <a:off x="1301262" y="3496322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Graphic 12">
            <a:extLst>
              <a:ext uri="{FF2B5EF4-FFF2-40B4-BE49-F238E27FC236}">
                <a16:creationId xmlns:a16="http://schemas.microsoft.com/office/drawing/2014/main" id="{818B4386-1FCF-4ACE-BE25-AF9CC5E2256F}"/>
              </a:ext>
            </a:extLst>
          </p:cNvPr>
          <p:cNvSpPr/>
          <p:nvPr userDrawn="1"/>
        </p:nvSpPr>
        <p:spPr>
          <a:xfrm>
            <a:off x="8217780" y="2973840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  <p:sp>
        <p:nvSpPr>
          <p:cNvPr id="21" name="Graphic 13">
            <a:extLst>
              <a:ext uri="{FF2B5EF4-FFF2-40B4-BE49-F238E27FC236}">
                <a16:creationId xmlns:a16="http://schemas.microsoft.com/office/drawing/2014/main" id="{19319560-50ED-4963-A2CF-74663239D426}"/>
              </a:ext>
            </a:extLst>
          </p:cNvPr>
          <p:cNvSpPr/>
          <p:nvPr userDrawn="1"/>
        </p:nvSpPr>
        <p:spPr>
          <a:xfrm>
            <a:off x="7859002" y="2744546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  <p:sp>
        <p:nvSpPr>
          <p:cNvPr id="23" name="Graphic 15">
            <a:extLst>
              <a:ext uri="{FF2B5EF4-FFF2-40B4-BE49-F238E27FC236}">
                <a16:creationId xmlns:a16="http://schemas.microsoft.com/office/drawing/2014/main" id="{E5ABBDAD-943D-48F3-9C80-B29C48966C79}"/>
              </a:ext>
            </a:extLst>
          </p:cNvPr>
          <p:cNvSpPr/>
          <p:nvPr userDrawn="1"/>
        </p:nvSpPr>
        <p:spPr>
          <a:xfrm>
            <a:off x="7843462" y="3198265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13790602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 small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5A614E3F-4FB2-4152-A59C-941C908D7B0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200479" y="1150210"/>
            <a:ext cx="2207046" cy="2204178"/>
          </a:xfrm>
          <a:custGeom>
            <a:avLst/>
            <a:gdLst>
              <a:gd name="connsiteX0" fmla="*/ 1098749 w 2207046"/>
              <a:gd name="connsiteY0" fmla="*/ 0 h 2204178"/>
              <a:gd name="connsiteX1" fmla="*/ 2201707 w 2207046"/>
              <a:gd name="connsiteY1" fmla="*/ 995326 h 2204178"/>
              <a:gd name="connsiteX2" fmla="*/ 2207046 w 2207046"/>
              <a:gd name="connsiteY2" fmla="*/ 1101058 h 2204178"/>
              <a:gd name="connsiteX3" fmla="*/ 2207046 w 2207046"/>
              <a:gd name="connsiteY3" fmla="*/ 1116306 h 2204178"/>
              <a:gd name="connsiteX4" fmla="*/ 2201707 w 2207046"/>
              <a:gd name="connsiteY4" fmla="*/ 1222039 h 2204178"/>
              <a:gd name="connsiteX5" fmla="*/ 1322187 w 2207046"/>
              <a:gd name="connsiteY5" fmla="*/ 2194840 h 2204178"/>
              <a:gd name="connsiteX6" fmla="*/ 1260999 w 2207046"/>
              <a:gd name="connsiteY6" fmla="*/ 2204178 h 2204178"/>
              <a:gd name="connsiteX7" fmla="*/ 936500 w 2207046"/>
              <a:gd name="connsiteY7" fmla="*/ 2204178 h 2204178"/>
              <a:gd name="connsiteX8" fmla="*/ 875311 w 2207046"/>
              <a:gd name="connsiteY8" fmla="*/ 2194840 h 2204178"/>
              <a:gd name="connsiteX9" fmla="*/ 12592 w 2207046"/>
              <a:gd name="connsiteY9" fmla="*/ 1332120 h 2204178"/>
              <a:gd name="connsiteX10" fmla="*/ 0 w 2207046"/>
              <a:gd name="connsiteY10" fmla="*/ 1249617 h 2204178"/>
              <a:gd name="connsiteX11" fmla="*/ 0 w 2207046"/>
              <a:gd name="connsiteY11" fmla="*/ 967747 h 2204178"/>
              <a:gd name="connsiteX12" fmla="*/ 12592 w 2207046"/>
              <a:gd name="connsiteY12" fmla="*/ 885244 h 2204178"/>
              <a:gd name="connsiteX13" fmla="*/ 1098749 w 2207046"/>
              <a:gd name="connsiteY13" fmla="*/ 0 h 22041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207046" h="2204178">
                <a:moveTo>
                  <a:pt x="1098749" y="0"/>
                </a:moveTo>
                <a:cubicBezTo>
                  <a:pt x="1672788" y="0"/>
                  <a:pt x="2144931" y="436266"/>
                  <a:pt x="2201707" y="995326"/>
                </a:cubicBezTo>
                <a:lnTo>
                  <a:pt x="2207046" y="1101058"/>
                </a:lnTo>
                <a:lnTo>
                  <a:pt x="2207046" y="1116306"/>
                </a:lnTo>
                <a:lnTo>
                  <a:pt x="2201707" y="1222039"/>
                </a:lnTo>
                <a:cubicBezTo>
                  <a:pt x="2152501" y="1706557"/>
                  <a:pt x="1791308" y="2098844"/>
                  <a:pt x="1322187" y="2194840"/>
                </a:cubicBezTo>
                <a:lnTo>
                  <a:pt x="1260999" y="2204178"/>
                </a:lnTo>
                <a:lnTo>
                  <a:pt x="936500" y="2204178"/>
                </a:lnTo>
                <a:lnTo>
                  <a:pt x="875311" y="2194840"/>
                </a:lnTo>
                <a:cubicBezTo>
                  <a:pt x="442276" y="2106228"/>
                  <a:pt x="101204" y="1765156"/>
                  <a:pt x="12592" y="1332120"/>
                </a:cubicBezTo>
                <a:lnTo>
                  <a:pt x="0" y="1249617"/>
                </a:lnTo>
                <a:lnTo>
                  <a:pt x="0" y="967747"/>
                </a:lnTo>
                <a:lnTo>
                  <a:pt x="12592" y="885244"/>
                </a:lnTo>
                <a:cubicBezTo>
                  <a:pt x="115972" y="380036"/>
                  <a:pt x="562980" y="0"/>
                  <a:pt x="1098749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/>
            </a:lvl1pPr>
          </a:lstStyle>
          <a:p>
            <a:pPr rtl="0"/>
            <a:endParaRPr lang="en-GB" noProof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8A1F486A-F545-4642-B1CB-5356704413D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444632" y="2579683"/>
            <a:ext cx="3096807" cy="3096807"/>
          </a:xfrm>
          <a:custGeom>
            <a:avLst/>
            <a:gdLst>
              <a:gd name="connsiteX0" fmla="*/ 1548404 w 3096807"/>
              <a:gd name="connsiteY0" fmla="*/ 0 h 3096807"/>
              <a:gd name="connsiteX1" fmla="*/ 3096807 w 3096807"/>
              <a:gd name="connsiteY1" fmla="*/ 1548404 h 3096807"/>
              <a:gd name="connsiteX2" fmla="*/ 1548404 w 3096807"/>
              <a:gd name="connsiteY2" fmla="*/ 3096807 h 3096807"/>
              <a:gd name="connsiteX3" fmla="*/ 0 w 3096807"/>
              <a:gd name="connsiteY3" fmla="*/ 1548404 h 3096807"/>
              <a:gd name="connsiteX4" fmla="*/ 1548404 w 3096807"/>
              <a:gd name="connsiteY4" fmla="*/ 0 h 30968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96807" h="3096807">
                <a:moveTo>
                  <a:pt x="1548404" y="0"/>
                </a:moveTo>
                <a:cubicBezTo>
                  <a:pt x="2403564" y="0"/>
                  <a:pt x="3096807" y="693243"/>
                  <a:pt x="3096807" y="1548404"/>
                </a:cubicBezTo>
                <a:cubicBezTo>
                  <a:pt x="3096807" y="2403564"/>
                  <a:pt x="2403564" y="3096807"/>
                  <a:pt x="1548404" y="3096807"/>
                </a:cubicBezTo>
                <a:cubicBezTo>
                  <a:pt x="693243" y="3096807"/>
                  <a:pt x="0" y="2403564"/>
                  <a:pt x="0" y="1548404"/>
                </a:cubicBezTo>
                <a:cubicBezTo>
                  <a:pt x="0" y="693243"/>
                  <a:pt x="693243" y="0"/>
                  <a:pt x="1548404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/>
            </a:lvl1pPr>
          </a:lstStyle>
          <a:p>
            <a:pPr rtl="0"/>
            <a:endParaRPr lang="en-GB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9FF209-11EE-4A3F-9685-A155FECD0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496" y="365124"/>
            <a:ext cx="5806440" cy="1325880"/>
          </a:xfrm>
        </p:spPr>
        <p:txBody>
          <a:bodyPr rtlCol="0"/>
          <a:lstStyle/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7AF11-F208-4FDA-9E19-D6CA34721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496" y="1825625"/>
            <a:ext cx="5806440" cy="4352544"/>
          </a:xfrm>
        </p:spPr>
        <p:txBody>
          <a:bodyPr rtlCol="0">
            <a:normAutofit/>
          </a:bodyPr>
          <a:lstStyle>
            <a:lvl1pPr marL="0" indent="0">
              <a:lnSpc>
                <a:spcPct val="110000"/>
              </a:lnSpc>
              <a:buNone/>
              <a:defRPr sz="2400"/>
            </a:lvl1pPr>
            <a:lvl2pPr marL="228600">
              <a:lnSpc>
                <a:spcPct val="110000"/>
              </a:lnSpc>
              <a:defRPr sz="2000"/>
            </a:lvl2pPr>
            <a:lvl3pPr marL="457200">
              <a:lnSpc>
                <a:spcPct val="110000"/>
              </a:lnSpc>
              <a:defRPr sz="1800"/>
            </a:lvl3pPr>
            <a:lvl4pPr marL="685800">
              <a:lnSpc>
                <a:spcPct val="110000"/>
              </a:lnSpc>
              <a:defRPr sz="1600"/>
            </a:lvl4pPr>
            <a:lvl5pPr>
              <a:lnSpc>
                <a:spcPct val="110000"/>
              </a:lnSpc>
              <a:defRPr/>
            </a:lvl5pPr>
          </a:lstStyle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Quarter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389247-FB8A-4494-859B-B3754B02A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>
              <a:defRPr/>
            </a:pPr>
            <a:r>
              <a:rPr lang="en-GB" noProof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CA5B62-3338-46A5-B381-A63B88CB0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>
              <a:defRPr/>
            </a:pPr>
            <a:fld id="{D76B855D-E9CC-4FF8-AD85-6CDC7B89A0DE}" type="slidenum">
              <a:rPr lang="en-GB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GB" noProof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8E71C73-7BAD-4838-88C1-42E045A9D179}"/>
              </a:ext>
            </a:extLst>
          </p:cNvPr>
          <p:cNvSpPr/>
          <p:nvPr userDrawn="1"/>
        </p:nvSpPr>
        <p:spPr>
          <a:xfrm>
            <a:off x="10249620" y="1555068"/>
            <a:ext cx="819303" cy="79707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4560922-5803-412D-880B-065E75DCBC0A}"/>
              </a:ext>
            </a:extLst>
          </p:cNvPr>
          <p:cNvSpPr/>
          <p:nvPr userDrawn="1"/>
        </p:nvSpPr>
        <p:spPr>
          <a:xfrm>
            <a:off x="7590089" y="4034393"/>
            <a:ext cx="876704" cy="876704"/>
          </a:xfrm>
          <a:prstGeom prst="rect">
            <a:avLst/>
          </a:prstGeom>
          <a:noFill/>
          <a:ln w="127000">
            <a:solidFill>
              <a:schemeClr val="accent6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276856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200EACD1-D216-4037-8AFF-80CF273586DF}"/>
              </a:ext>
            </a:extLst>
          </p:cNvPr>
          <p:cNvSpPr/>
          <p:nvPr userDrawn="1"/>
        </p:nvSpPr>
        <p:spPr>
          <a:xfrm>
            <a:off x="2815929" y="148929"/>
            <a:ext cx="6560142" cy="656014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Arc 7">
            <a:extLst>
              <a:ext uri="{FF2B5EF4-FFF2-40B4-BE49-F238E27FC236}">
                <a16:creationId xmlns:a16="http://schemas.microsoft.com/office/drawing/2014/main" id="{F941DE04-3FEA-4A57-B200-F9F6A765C792}"/>
              </a:ext>
            </a:extLst>
          </p:cNvPr>
          <p:cNvSpPr/>
          <p:nvPr userDrawn="1"/>
        </p:nvSpPr>
        <p:spPr>
          <a:xfrm rot="9222429" flipV="1">
            <a:off x="2494119" y="-28502"/>
            <a:ext cx="6816262" cy="6816262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565C7B4-4152-4548-A771-EB148A028FDB}"/>
              </a:ext>
            </a:extLst>
          </p:cNvPr>
          <p:cNvSpPr/>
          <p:nvPr userDrawn="1"/>
        </p:nvSpPr>
        <p:spPr>
          <a:xfrm>
            <a:off x="8165417" y="5241988"/>
            <a:ext cx="759403" cy="73880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4C0001-5D76-45A0-A9F4-7172BDDD5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9272" y="1380744"/>
            <a:ext cx="5559552" cy="2514600"/>
          </a:xfrm>
        </p:spPr>
        <p:txBody>
          <a:bodyPr rtlCol="0"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1462C4-0E4B-4DB7-A8BF-FE55142760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19272" y="4078224"/>
            <a:ext cx="5559552" cy="1536192"/>
          </a:xfrm>
        </p:spPr>
        <p:txBody>
          <a:bodyPr rtlCol="0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0510237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FF209-11EE-4A3F-9685-A155FECD0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496" y="365125"/>
            <a:ext cx="10515600" cy="1325563"/>
          </a:xfrm>
        </p:spPr>
        <p:txBody>
          <a:bodyPr rtlCol="0"/>
          <a:lstStyle/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7AF11-F208-4FDA-9E19-D6CA34721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576" y="1911096"/>
            <a:ext cx="9829800" cy="3859742"/>
          </a:xfrm>
        </p:spPr>
        <p:txBody>
          <a:bodyPr rtlCol="0"/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Quarter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389247-FB8A-4494-859B-B3754B02A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>
              <a:defRPr/>
            </a:pPr>
            <a:r>
              <a:rPr lang="en-GB" noProof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CA5B62-3338-46A5-B381-A63B88CB0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>
              <a:defRPr/>
            </a:pPr>
            <a:fld id="{D76B855D-E9CC-4FF8-AD85-6CDC7B89A0DE}" type="slidenum">
              <a:rPr lang="en-GB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GB" noProof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3DA7759-3209-4FE2-96D1-4EEDD81E9EA0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1460DAD-8769-4C9F-9C8C-BB0443909D76}"/>
              </a:ext>
            </a:extLst>
          </p:cNvPr>
          <p:cNvSpPr/>
          <p:nvPr/>
        </p:nvSpPr>
        <p:spPr>
          <a:xfrm flipH="1">
            <a:off x="123536" y="5717905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1108816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11BF3-02E8-4EB7-818E-652B82CF2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381C40-F9FC-4D58-8508-F0632DF5A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>
              <a:defRPr/>
            </a:pPr>
            <a:r>
              <a:rPr lang="en-GB" noProof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01CBCC-4CC2-49BD-B155-01E0F4D79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>
              <a:defRPr/>
            </a:pPr>
            <a:fld id="{D76B855D-E9CC-4FF8-AD85-6CDC7B89A0DE}" type="slidenum">
              <a:rPr lang="en-GB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GB" noProof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C13EF9C-0B5A-4364-91AA-E5DD5B536E54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F674475-6327-490A-BD7F-084F5C07F2E4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753B078-30BA-4AB9-A020-EE8D9404B6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11096"/>
            <a:ext cx="10515600" cy="3859742"/>
          </a:xfrm>
        </p:spPr>
        <p:txBody>
          <a:bodyPr rtlCol="0"/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Quarter level</a:t>
            </a:r>
          </a:p>
          <a:p>
            <a:pPr lvl="4" rtl="0"/>
            <a:r>
              <a:rPr lang="en-GB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552248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with pictur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63E3FD7E-C80A-4707-A8E9-4134DF91F3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6858000"/>
          </a:xfrm>
        </p:spPr>
        <p:txBody>
          <a:bodyPr rtlCol="0"/>
          <a:lstStyle>
            <a:lvl1pPr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endParaRPr lang="en-GB" noProof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10EC23F5-CD2E-4207-A4E6-73BDFF74D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1500" y="370600"/>
            <a:ext cx="5923842" cy="5923842"/>
          </a:xfrm>
          <a:custGeom>
            <a:avLst/>
            <a:gdLst>
              <a:gd name="connsiteX0" fmla="*/ 2961921 w 5923842"/>
              <a:gd name="connsiteY0" fmla="*/ 0 h 5923842"/>
              <a:gd name="connsiteX1" fmla="*/ 5923842 w 5923842"/>
              <a:gd name="connsiteY1" fmla="*/ 2961921 h 5923842"/>
              <a:gd name="connsiteX2" fmla="*/ 2961921 w 5923842"/>
              <a:gd name="connsiteY2" fmla="*/ 5923842 h 5923842"/>
              <a:gd name="connsiteX3" fmla="*/ 0 w 5923842"/>
              <a:gd name="connsiteY3" fmla="*/ 2961921 h 5923842"/>
              <a:gd name="connsiteX4" fmla="*/ 2961921 w 5923842"/>
              <a:gd name="connsiteY4" fmla="*/ 0 h 5923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23842" h="5923842">
                <a:moveTo>
                  <a:pt x="2961921" y="0"/>
                </a:moveTo>
                <a:cubicBezTo>
                  <a:pt x="4597745" y="0"/>
                  <a:pt x="5923842" y="1326097"/>
                  <a:pt x="5923842" y="2961921"/>
                </a:cubicBezTo>
                <a:cubicBezTo>
                  <a:pt x="5923842" y="4597745"/>
                  <a:pt x="4597745" y="5923842"/>
                  <a:pt x="2961921" y="5923842"/>
                </a:cubicBezTo>
                <a:cubicBezTo>
                  <a:pt x="1326097" y="5923842"/>
                  <a:pt x="0" y="4597745"/>
                  <a:pt x="0" y="2961921"/>
                </a:cubicBezTo>
                <a:cubicBezTo>
                  <a:pt x="0" y="1326097"/>
                  <a:pt x="1326097" y="0"/>
                  <a:pt x="2961921" y="0"/>
                </a:cubicBezTo>
                <a:close/>
              </a:path>
            </a:pathLst>
          </a:custGeom>
          <a:solidFill>
            <a:schemeClr val="bg1">
              <a:alpha val="95000"/>
            </a:schemeClr>
          </a:solidFill>
        </p:spPr>
        <p:txBody>
          <a:bodyPr wrap="square" lIns="457200" rIns="457200" bIns="2331720" rtlCol="0" anchor="b" anchorCtr="0">
            <a:noAutofit/>
          </a:bodyPr>
          <a:lstStyle>
            <a:lvl1pPr algn="ctr">
              <a:defRPr sz="4000">
                <a:solidFill>
                  <a:schemeClr val="tx1"/>
                </a:solidFill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1462C4-0E4B-4DB7-A8BF-FE55142760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75304" y="4379976"/>
            <a:ext cx="5038344" cy="713232"/>
          </a:xfrm>
        </p:spPr>
        <p:txBody>
          <a:bodyPr rtlCol="0"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AD26FED4-1CE2-444B-A77E-EB3CB505AF1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pPr rtl="0">
              <a:defRPr/>
            </a:pPr>
            <a:r>
              <a:rPr lang="en-GB" noProof="0"/>
              <a:t>Presentation Title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28FD25AA-10CC-48D8-9577-257871107B9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pPr rtl="0">
              <a:defRPr/>
            </a:pPr>
            <a:fld id="{D76B855D-E9CC-4FF8-AD85-6CDC7B89A0DE}" type="slidenum">
              <a:rPr lang="en-GB" noProof="0" smtClean="0"/>
              <a:pPr>
                <a:defRPr/>
              </a:pPr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76687890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BFD05-2CB2-4A7E-89E7-57615BA82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532B8-D460-476D-816F-725E8D96C0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 rtlCol="0"/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Quarter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F7120F-70AF-4ED5-B364-3AA55C6B44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 rtlCol="0"/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Quarter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81C6BC-B23D-48BC-AD44-654DDB8D0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>
              <a:defRPr/>
            </a:pPr>
            <a:r>
              <a:rPr lang="en-GB" noProof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00D60B-86A1-479D-BCE8-06D2C3DBC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>
              <a:defRPr/>
            </a:pPr>
            <a:fld id="{D76B855D-E9CC-4FF8-AD85-6CDC7B89A0DE}" type="slidenum">
              <a:rPr lang="en-GB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GB" noProof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B4EC5136-99DA-40B5-8F79-5C3A56D38BA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F8FB775-26C4-41BA-837C-4478D48D215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994894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2983E-E761-4429-9203-7FE8B2DB6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/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21E9B7-62BE-49BA-AC6B-55250D6627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41A3FD-B90A-4C31-BD6B-581F9E2E0E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Quarter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0D1D55-B722-4968-B171-AF3B462DDA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1085A8-02C2-4E7F-935E-5AEECBAD19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Quarter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D79441-8908-4461-9FDD-BCE638837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>
              <a:defRPr/>
            </a:pPr>
            <a:r>
              <a:rPr lang="en-GB" noProof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D29F7D-B101-4950-A2C0-F350FB26D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>
              <a:defRPr/>
            </a:pPr>
            <a:fld id="{D76B855D-E9CC-4FF8-AD85-6CDC7B89A0DE}" type="slidenum">
              <a:rPr lang="en-GB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GB" noProof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62D7398-9A79-4B24-9C7D-F0DEED57C70B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07F28CD-1873-4E36-A064-2D25E0A8501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6425251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2983E-E761-4429-9203-7FE8B2DB6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/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21E9B7-62BE-49BA-AC6B-55250D6627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3291840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41A3FD-B90A-4C31-BD6B-581F9E2E0E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3291840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Quarter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0D1D55-B722-4968-B171-AF3B462DDA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453128" y="1681163"/>
            <a:ext cx="3291840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1085A8-02C2-4E7F-935E-5AEECBAD19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53128" y="2505075"/>
            <a:ext cx="3291840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Quarter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D79441-8908-4461-9FDD-BCE638837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>
              <a:defRPr/>
            </a:pPr>
            <a:r>
              <a:rPr lang="en-GB" noProof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D29F7D-B101-4950-A2C0-F350FB26D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>
              <a:defRPr/>
            </a:pPr>
            <a:fld id="{D76B855D-E9CC-4FF8-AD85-6CDC7B89A0DE}" type="slidenum">
              <a:rPr lang="en-GB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GB" noProof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62D7398-9A79-4B24-9C7D-F0DEED57C70B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07F28CD-1873-4E36-A064-2D25E0A8501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ACF5677B-E56F-4452-ADDC-DA0E20A955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065008" y="1681163"/>
            <a:ext cx="3291840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865D9C09-AB3B-40EB-B1DA-9C6D7234345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065008" y="2505075"/>
            <a:ext cx="3291840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Quarter level</a:t>
            </a:r>
          </a:p>
          <a:p>
            <a:pPr lvl="4" rtl="0"/>
            <a:r>
              <a:rPr lang="en-GB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6922055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2 medium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FAA9DFF3-1B49-48A9-BF8A-57DD7D07CFA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901259" y="2727729"/>
            <a:ext cx="4290740" cy="4130271"/>
          </a:xfrm>
          <a:custGeom>
            <a:avLst/>
            <a:gdLst>
              <a:gd name="connsiteX0" fmla="*/ 2503809 w 4290740"/>
              <a:gd name="connsiteY0" fmla="*/ 0 h 4130271"/>
              <a:gd name="connsiteX1" fmla="*/ 4198398 w 4290740"/>
              <a:gd name="connsiteY1" fmla="*/ 660580 h 4130271"/>
              <a:gd name="connsiteX2" fmla="*/ 4290740 w 4290740"/>
              <a:gd name="connsiteY2" fmla="*/ 751285 h 4130271"/>
              <a:gd name="connsiteX3" fmla="*/ 4290740 w 4290740"/>
              <a:gd name="connsiteY3" fmla="*/ 4130271 h 4130271"/>
              <a:gd name="connsiteX4" fmla="*/ 604508 w 4290740"/>
              <a:gd name="connsiteY4" fmla="*/ 4130271 h 4130271"/>
              <a:gd name="connsiteX5" fmla="*/ 461940 w 4290740"/>
              <a:gd name="connsiteY5" fmla="*/ 3953232 h 4130271"/>
              <a:gd name="connsiteX6" fmla="*/ 0 w 4290740"/>
              <a:gd name="connsiteY6" fmla="*/ 2503809 h 4130271"/>
              <a:gd name="connsiteX7" fmla="*/ 2503809 w 4290740"/>
              <a:gd name="connsiteY7" fmla="*/ 0 h 4130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90740" h="4130271">
                <a:moveTo>
                  <a:pt x="2503809" y="0"/>
                </a:moveTo>
                <a:cubicBezTo>
                  <a:pt x="3157405" y="0"/>
                  <a:pt x="3752509" y="250434"/>
                  <a:pt x="4198398" y="660580"/>
                </a:cubicBezTo>
                <a:lnTo>
                  <a:pt x="4290740" y="751285"/>
                </a:lnTo>
                <a:lnTo>
                  <a:pt x="4290740" y="4130271"/>
                </a:lnTo>
                <a:lnTo>
                  <a:pt x="604508" y="4130271"/>
                </a:lnTo>
                <a:lnTo>
                  <a:pt x="461940" y="3953232"/>
                </a:lnTo>
                <a:cubicBezTo>
                  <a:pt x="171051" y="3544183"/>
                  <a:pt x="0" y="3043971"/>
                  <a:pt x="0" y="2503809"/>
                </a:cubicBezTo>
                <a:cubicBezTo>
                  <a:pt x="0" y="1120992"/>
                  <a:pt x="1120992" y="0"/>
                  <a:pt x="2503809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/>
            </a:lvl1pPr>
          </a:lstStyle>
          <a:p>
            <a:pPr rtl="0"/>
            <a:endParaRPr lang="en-GB" noProof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5CFEFC13-B998-4A6F-A7ED-411E266D288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61609" y="0"/>
            <a:ext cx="3519311" cy="3007909"/>
          </a:xfrm>
          <a:custGeom>
            <a:avLst/>
            <a:gdLst>
              <a:gd name="connsiteX0" fmla="*/ 519779 w 3519311"/>
              <a:gd name="connsiteY0" fmla="*/ 0 h 3007909"/>
              <a:gd name="connsiteX1" fmla="*/ 2999531 w 3519311"/>
              <a:gd name="connsiteY1" fmla="*/ 0 h 3007909"/>
              <a:gd name="connsiteX2" fmla="*/ 3003920 w 3519311"/>
              <a:gd name="connsiteY2" fmla="*/ 3989 h 3007909"/>
              <a:gd name="connsiteX3" fmla="*/ 3519311 w 3519311"/>
              <a:gd name="connsiteY3" fmla="*/ 1248253 h 3007909"/>
              <a:gd name="connsiteX4" fmla="*/ 1759655 w 3519311"/>
              <a:gd name="connsiteY4" fmla="*/ 3007909 h 3007909"/>
              <a:gd name="connsiteX5" fmla="*/ 9084 w 3519311"/>
              <a:gd name="connsiteY5" fmla="*/ 1428168 h 3007909"/>
              <a:gd name="connsiteX6" fmla="*/ 0 w 3519311"/>
              <a:gd name="connsiteY6" fmla="*/ 1248273 h 3007909"/>
              <a:gd name="connsiteX7" fmla="*/ 0 w 3519311"/>
              <a:gd name="connsiteY7" fmla="*/ 1248233 h 3007909"/>
              <a:gd name="connsiteX8" fmla="*/ 9084 w 3519311"/>
              <a:gd name="connsiteY8" fmla="*/ 1068339 h 3007909"/>
              <a:gd name="connsiteX9" fmla="*/ 515391 w 3519311"/>
              <a:gd name="connsiteY9" fmla="*/ 3989 h 3007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519311" h="3007909">
                <a:moveTo>
                  <a:pt x="519779" y="0"/>
                </a:moveTo>
                <a:lnTo>
                  <a:pt x="2999531" y="0"/>
                </a:lnTo>
                <a:lnTo>
                  <a:pt x="3003920" y="3989"/>
                </a:lnTo>
                <a:cubicBezTo>
                  <a:pt x="3322355" y="322424"/>
                  <a:pt x="3519311" y="762338"/>
                  <a:pt x="3519311" y="1248253"/>
                </a:cubicBezTo>
                <a:cubicBezTo>
                  <a:pt x="3519311" y="2220084"/>
                  <a:pt x="2731486" y="3007909"/>
                  <a:pt x="1759655" y="3007909"/>
                </a:cubicBezTo>
                <a:cubicBezTo>
                  <a:pt x="848565" y="3007909"/>
                  <a:pt x="99196" y="2315485"/>
                  <a:pt x="9084" y="1428168"/>
                </a:cubicBezTo>
                <a:lnTo>
                  <a:pt x="0" y="1248273"/>
                </a:lnTo>
                <a:lnTo>
                  <a:pt x="0" y="1248233"/>
                </a:lnTo>
                <a:lnTo>
                  <a:pt x="9084" y="1068339"/>
                </a:lnTo>
                <a:cubicBezTo>
                  <a:pt x="51137" y="654258"/>
                  <a:pt x="236761" y="282620"/>
                  <a:pt x="515391" y="3989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/>
            </a:lvl1pPr>
          </a:lstStyle>
          <a:p>
            <a:pPr rtl="0"/>
            <a:endParaRPr lang="en-GB" noProof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7BFFB5A-A05C-4B0C-905C-5884361304B2}"/>
              </a:ext>
            </a:extLst>
          </p:cNvPr>
          <p:cNvSpPr/>
          <p:nvPr userDrawn="1"/>
        </p:nvSpPr>
        <p:spPr>
          <a:xfrm>
            <a:off x="10420569" y="1364732"/>
            <a:ext cx="947488" cy="92178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9F33AC6C-4807-4785-AE9F-84BFEEDA9F7E}"/>
              </a:ext>
            </a:extLst>
          </p:cNvPr>
          <p:cNvSpPr/>
          <p:nvPr userDrawn="1"/>
        </p:nvSpPr>
        <p:spPr>
          <a:xfrm rot="4759070" flipV="1">
            <a:off x="6034138" y="-673140"/>
            <a:ext cx="4021193" cy="4021193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E11BF3-02E8-4EB7-818E-652B82CF2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65760"/>
            <a:ext cx="5120640" cy="1325880"/>
          </a:xfrm>
        </p:spPr>
        <p:txBody>
          <a:bodyPr rtlCol="0"/>
          <a:lstStyle/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381C40-F9FC-4D58-8508-F0632DF5A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>
              <a:defRPr/>
            </a:pPr>
            <a:r>
              <a:rPr lang="en-GB" noProof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01CBCC-4CC2-49BD-B155-01E0F4D79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>
              <a:defRPr/>
            </a:pPr>
            <a:fld id="{D76B855D-E9CC-4FF8-AD85-6CDC7B89A0DE}" type="slidenum">
              <a:rPr lang="en-GB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GB" noProof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753B078-30BA-4AB9-A020-EE8D9404B6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1828800"/>
            <a:ext cx="5093208" cy="4352544"/>
          </a:xfrm>
        </p:spPr>
        <p:txBody>
          <a:bodyPr rtlCol="0"/>
          <a:lstStyle>
            <a:lvl1pPr marL="0" indent="0">
              <a:buNone/>
              <a:defRPr sz="2400"/>
            </a:lvl1pPr>
            <a:lvl2pPr marL="228600">
              <a:defRPr/>
            </a:lvl2pPr>
            <a:lvl3pPr marL="457200">
              <a:defRPr/>
            </a:lvl3pPr>
            <a:lvl4pPr marL="685800">
              <a:defRPr/>
            </a:lvl4pPr>
          </a:lstStyle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Quarter level</a:t>
            </a:r>
          </a:p>
        </p:txBody>
      </p:sp>
    </p:spTree>
    <p:extLst>
      <p:ext uri="{BB962C8B-B14F-4D97-AF65-F5344CB8AC3E}">
        <p14:creationId xmlns:p14="http://schemas.microsoft.com/office/powerpoint/2010/main" val="326412831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2642EAF0-DE94-4F90-82E3-6F316AA8353A}"/>
              </a:ext>
            </a:extLst>
          </p:cNvPr>
          <p:cNvSpPr/>
          <p:nvPr userDrawn="1"/>
        </p:nvSpPr>
        <p:spPr>
          <a:xfrm>
            <a:off x="707393" y="847600"/>
            <a:ext cx="4619938" cy="46199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22D7888-22FA-4AA1-9BA4-CC61D6643D47}"/>
              </a:ext>
            </a:extLst>
          </p:cNvPr>
          <p:cNvSpPr/>
          <p:nvPr userDrawn="1"/>
        </p:nvSpPr>
        <p:spPr>
          <a:xfrm flipH="1">
            <a:off x="530529" y="0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BB6E464-8999-4773-A1F2-E6CAA990E572}"/>
              </a:ext>
            </a:extLst>
          </p:cNvPr>
          <p:cNvSpPr/>
          <p:nvPr userDrawn="1"/>
        </p:nvSpPr>
        <p:spPr>
          <a:xfrm flipH="1">
            <a:off x="3961511" y="-1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CE9CE183-B21E-41EB-A082-DF9C3AD659D5}"/>
              </a:ext>
            </a:extLst>
          </p:cNvPr>
          <p:cNvSpPr/>
          <p:nvPr userDrawn="1"/>
        </p:nvSpPr>
        <p:spPr>
          <a:xfrm flipH="1">
            <a:off x="0" y="2936831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4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1EA14BE8-FDD0-4434-9C3E-BFF78C22D9E3}"/>
              </a:ext>
            </a:extLst>
          </p:cNvPr>
          <p:cNvSpPr/>
          <p:nvPr userDrawn="1"/>
        </p:nvSpPr>
        <p:spPr>
          <a:xfrm flipH="1">
            <a:off x="0" y="5835649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5C76330B-4C5E-463F-921A-D91F1F1F6049}"/>
              </a:ext>
            </a:extLst>
          </p:cNvPr>
          <p:cNvSpPr/>
          <p:nvPr userDrawn="1"/>
        </p:nvSpPr>
        <p:spPr>
          <a:xfrm flipH="1">
            <a:off x="3405056" y="5717905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E494E364-7EA8-4D92-915D-75D1A3A67C07}"/>
              </a:ext>
            </a:extLst>
          </p:cNvPr>
          <p:cNvSpPr/>
          <p:nvPr userDrawn="1"/>
        </p:nvSpPr>
        <p:spPr>
          <a:xfrm flipH="1">
            <a:off x="4132972" y="6258755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E11BF3-02E8-4EB7-818E-652B82CF2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9888" y="1234440"/>
            <a:ext cx="3236976" cy="4069080"/>
          </a:xfrm>
        </p:spPr>
        <p:txBody>
          <a:bodyPr rtlCol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381C40-F9FC-4D58-8508-F0632DF5A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9048" y="6356350"/>
            <a:ext cx="4114800" cy="365125"/>
          </a:xfrm>
        </p:spPr>
        <p:txBody>
          <a:bodyPr rtlCol="0"/>
          <a:lstStyle>
            <a:lvl1pPr algn="l">
              <a:defRPr>
                <a:latin typeface="+mn-lt"/>
              </a:defRPr>
            </a:lvl1pPr>
          </a:lstStyle>
          <a:p>
            <a:pPr algn="l" rtl="0">
              <a:defRPr/>
            </a:pPr>
            <a:r>
              <a:rPr lang="en-GB" noProof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01CBCC-4CC2-49BD-B155-01E0F4D79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06456" y="6356350"/>
            <a:ext cx="850392" cy="365125"/>
          </a:xfrm>
        </p:spPr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>
              <a:defRPr/>
            </a:pPr>
            <a:fld id="{D76B855D-E9CC-4FF8-AD85-6CDC7B89A0DE}" type="slidenum">
              <a:rPr lang="en-GB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GB" noProof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753B078-30BA-4AB9-A020-EE8D9404B6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65976" y="2551176"/>
            <a:ext cx="4709160" cy="1755648"/>
          </a:xfrm>
        </p:spPr>
        <p:txBody>
          <a:bodyPr rtlCol="0"/>
          <a:lstStyle>
            <a:lvl1pPr marL="0" indent="0">
              <a:buNone/>
              <a:defRPr sz="2400"/>
            </a:lvl1pPr>
            <a:lvl2pPr marL="228600">
              <a:defRPr sz="1800"/>
            </a:lvl2pPr>
            <a:lvl3pPr marL="457200">
              <a:defRPr sz="1800"/>
            </a:lvl3pPr>
          </a:lstStyle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1782011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34120D15-E48C-4FBE-BB95-24DB36D9F4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366432" y="2530058"/>
            <a:ext cx="3707972" cy="3707971"/>
          </a:xfrm>
          <a:custGeom>
            <a:avLst/>
            <a:gdLst>
              <a:gd name="connsiteX0" fmla="*/ 1853986 w 3707972"/>
              <a:gd name="connsiteY0" fmla="*/ 0 h 3707971"/>
              <a:gd name="connsiteX1" fmla="*/ 3707972 w 3707972"/>
              <a:gd name="connsiteY1" fmla="*/ 1853986 h 3707971"/>
              <a:gd name="connsiteX2" fmla="*/ 2043545 w 3707972"/>
              <a:gd name="connsiteY2" fmla="*/ 3698400 h 3707971"/>
              <a:gd name="connsiteX3" fmla="*/ 1854006 w 3707972"/>
              <a:gd name="connsiteY3" fmla="*/ 3707971 h 3707971"/>
              <a:gd name="connsiteX4" fmla="*/ 1853966 w 3707972"/>
              <a:gd name="connsiteY4" fmla="*/ 3707971 h 3707971"/>
              <a:gd name="connsiteX5" fmla="*/ 1664427 w 3707972"/>
              <a:gd name="connsiteY5" fmla="*/ 3698400 h 3707971"/>
              <a:gd name="connsiteX6" fmla="*/ 0 w 3707972"/>
              <a:gd name="connsiteY6" fmla="*/ 1853986 h 3707971"/>
              <a:gd name="connsiteX7" fmla="*/ 1853986 w 3707972"/>
              <a:gd name="connsiteY7" fmla="*/ 0 h 370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07972" h="3707971">
                <a:moveTo>
                  <a:pt x="1853986" y="0"/>
                </a:moveTo>
                <a:cubicBezTo>
                  <a:pt x="2877914" y="0"/>
                  <a:pt x="3707972" y="830058"/>
                  <a:pt x="3707972" y="1853986"/>
                </a:cubicBezTo>
                <a:cubicBezTo>
                  <a:pt x="3707972" y="2813919"/>
                  <a:pt x="2978429" y="3603458"/>
                  <a:pt x="2043545" y="3698400"/>
                </a:cubicBezTo>
                <a:lnTo>
                  <a:pt x="1854006" y="3707971"/>
                </a:lnTo>
                <a:lnTo>
                  <a:pt x="1853966" y="3707971"/>
                </a:lnTo>
                <a:lnTo>
                  <a:pt x="1664427" y="3698400"/>
                </a:lnTo>
                <a:cubicBezTo>
                  <a:pt x="729543" y="3603458"/>
                  <a:pt x="0" y="2813919"/>
                  <a:pt x="0" y="1853986"/>
                </a:cubicBezTo>
                <a:cubicBezTo>
                  <a:pt x="0" y="830058"/>
                  <a:pt x="830058" y="0"/>
                  <a:pt x="1853986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02936" y="585216"/>
            <a:ext cx="5833872" cy="2276856"/>
          </a:xfrm>
        </p:spPr>
        <p:txBody>
          <a:bodyPr rtlCol="0" anchor="b"/>
          <a:lstStyle>
            <a:lvl1pPr algn="r">
              <a:defRPr sz="6000" b="1" cap="all" spc="40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201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9/3/20XX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938528"/>
            <a:ext cx="278892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D8DA9DAA-006C-4F4B-980E-E3DF019B24E2}" type="slidenum">
              <a:rPr lang="en-GB" noProof="0" smtClean="0"/>
              <a:pPr/>
              <a:t>‹#›</a:t>
            </a:fld>
            <a:endParaRPr lang="en-GB" noProof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3AE7F8D-AE68-4A83-BAB5-3A97D473CE3C}"/>
              </a:ext>
            </a:extLst>
          </p:cNvPr>
          <p:cNvCxnSpPr>
            <a:cxnSpLocks/>
          </p:cNvCxnSpPr>
          <p:nvPr userDrawn="1"/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202936" y="3127248"/>
            <a:ext cx="5833872" cy="3118104"/>
          </a:xfrm>
        </p:spPr>
        <p:txBody>
          <a:bodyPr rtlCol="0"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11" name="Graphic 12">
            <a:extLst>
              <a:ext uri="{FF2B5EF4-FFF2-40B4-BE49-F238E27FC236}">
                <a16:creationId xmlns:a16="http://schemas.microsoft.com/office/drawing/2014/main" id="{EA1B6985-3E5A-40F4-9268-D4AB3BBF8C91}"/>
              </a:ext>
            </a:extLst>
          </p:cNvPr>
          <p:cNvSpPr/>
          <p:nvPr userDrawn="1"/>
        </p:nvSpPr>
        <p:spPr>
          <a:xfrm>
            <a:off x="4745394" y="276027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  <p:sp>
        <p:nvSpPr>
          <p:cNvPr id="13" name="Graphic 13">
            <a:extLst>
              <a:ext uri="{FF2B5EF4-FFF2-40B4-BE49-F238E27FC236}">
                <a16:creationId xmlns:a16="http://schemas.microsoft.com/office/drawing/2014/main" id="{338BC906-9D03-4280-85E8-21A81BC21D73}"/>
              </a:ext>
            </a:extLst>
          </p:cNvPr>
          <p:cNvSpPr/>
          <p:nvPr userDrawn="1"/>
        </p:nvSpPr>
        <p:spPr>
          <a:xfrm>
            <a:off x="4386614" y="253098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  <p:sp>
        <p:nvSpPr>
          <p:cNvPr id="17" name="Graphic 15">
            <a:extLst>
              <a:ext uri="{FF2B5EF4-FFF2-40B4-BE49-F238E27FC236}">
                <a16:creationId xmlns:a16="http://schemas.microsoft.com/office/drawing/2014/main" id="{C5C06D53-C9F6-47E8-BFE1-B8193A1AED8B}"/>
              </a:ext>
            </a:extLst>
          </p:cNvPr>
          <p:cNvSpPr/>
          <p:nvPr userDrawn="1"/>
        </p:nvSpPr>
        <p:spPr>
          <a:xfrm>
            <a:off x="1669987" y="6031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49076877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34C9A2-75A7-4164-B3B8-E6A9D60BA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>
              <a:defRPr/>
            </a:pPr>
            <a:r>
              <a:rPr lang="en-GB" noProof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BE73CE-2859-4D49-A9EC-26AF3FBDF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>
              <a:defRPr/>
            </a:pPr>
            <a:fld id="{D76B855D-E9CC-4FF8-AD85-6CDC7B89A0DE}" type="slidenum">
              <a:rPr lang="en-GB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GB" noProof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AA5ED585-FEBB-4DAD-84C0-97BEE6C360C3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EF6AC352-A720-4DB3-87CA-A33B0607CA2F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8756739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34C9A2-75A7-4164-B3B8-E6A9D60BA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>
              <a:defRPr/>
            </a:pPr>
            <a:r>
              <a:rPr lang="en-GB" noProof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BE73CE-2859-4D49-A9EC-26AF3FBDF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>
              <a:defRPr/>
            </a:pPr>
            <a:fld id="{D76B855D-E9CC-4FF8-AD85-6CDC7B89A0DE}" type="slidenum">
              <a:rPr lang="en-GB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GB" noProof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AA5ED585-FEBB-4DAD-84C0-97BEE6C360C3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EF6AC352-A720-4DB3-87CA-A33B0607CA2F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C9A1C714-6A0E-456D-A2E2-6288C0EA0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0044267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FC812-4DB6-4F98-9404-29C191D3B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F0855E-0CD6-47DD-B648-4C84C783D7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Quarter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50082B-17D7-4D61-8AEB-81517D85D2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92E260-747D-40FD-A062-9DD5E6835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>
              <a:defRPr/>
            </a:pPr>
            <a:r>
              <a:rPr lang="en-GB" noProof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7E50A0-1E05-49C5-88C9-462677512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>
              <a:defRPr/>
            </a:pPr>
            <a:fld id="{D76B855D-E9CC-4FF8-AD85-6CDC7B89A0DE}" type="slidenum">
              <a:rPr lang="en-GB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GB" noProof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2C155C63-9F58-4422-B669-F9748628067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385DBA62-0EDB-47AA-86C7-90463BC9B308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3793384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D7521-E43D-41D1-B458-26B20DC6D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2472CF2-2653-4B98-A416-D7A0A860EC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EF87F5-0B10-4AC7-9599-F088C5E796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EEB226-AD45-45DF-AAB5-5513AE732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>
              <a:defRPr/>
            </a:pPr>
            <a:r>
              <a:rPr lang="en-GB" noProof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E96AEB-9481-4CCE-B110-FEDD33483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>
              <a:defRPr/>
            </a:pPr>
            <a:fld id="{D76B855D-E9CC-4FF8-AD85-6CDC7B89A0DE}" type="slidenum">
              <a:rPr lang="en-GB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GB" noProof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BA9707F-7BCE-464F-BF45-E216527084EE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C589723-2CC8-49D1-B4E1-36FECED6A2D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966920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E62FC6D8-DD87-4B93-8491-43C84EE63FE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51965" y="1665520"/>
            <a:ext cx="4266960" cy="4266968"/>
          </a:xfrm>
          <a:custGeom>
            <a:avLst/>
            <a:gdLst>
              <a:gd name="connsiteX0" fmla="*/ 2133823 w 4266960"/>
              <a:gd name="connsiteY0" fmla="*/ 0 h 4266968"/>
              <a:gd name="connsiteX1" fmla="*/ 4256628 w 4266960"/>
              <a:gd name="connsiteY1" fmla="*/ 1915652 h 4266968"/>
              <a:gd name="connsiteX2" fmla="*/ 4266960 w 4266960"/>
              <a:gd name="connsiteY2" fmla="*/ 2120258 h 4266968"/>
              <a:gd name="connsiteX3" fmla="*/ 4266960 w 4266960"/>
              <a:gd name="connsiteY3" fmla="*/ 2147389 h 4266968"/>
              <a:gd name="connsiteX4" fmla="*/ 4256628 w 4266960"/>
              <a:gd name="connsiteY4" fmla="*/ 2351994 h 4266968"/>
              <a:gd name="connsiteX5" fmla="*/ 2351994 w 4266960"/>
              <a:gd name="connsiteY5" fmla="*/ 4256629 h 4266968"/>
              <a:gd name="connsiteX6" fmla="*/ 2147230 w 4266960"/>
              <a:gd name="connsiteY6" fmla="*/ 4266968 h 4266968"/>
              <a:gd name="connsiteX7" fmla="*/ 2120416 w 4266960"/>
              <a:gd name="connsiteY7" fmla="*/ 4266968 h 4266968"/>
              <a:gd name="connsiteX8" fmla="*/ 1915652 w 4266960"/>
              <a:gd name="connsiteY8" fmla="*/ 4256629 h 4266968"/>
              <a:gd name="connsiteX9" fmla="*/ 0 w 4266960"/>
              <a:gd name="connsiteY9" fmla="*/ 2133823 h 4266968"/>
              <a:gd name="connsiteX10" fmla="*/ 2133823 w 4266960"/>
              <a:gd name="connsiteY10" fmla="*/ 0 h 426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66960" h="4266968">
                <a:moveTo>
                  <a:pt x="2133823" y="0"/>
                </a:moveTo>
                <a:cubicBezTo>
                  <a:pt x="3238644" y="0"/>
                  <a:pt x="4147355" y="839660"/>
                  <a:pt x="4256628" y="1915652"/>
                </a:cubicBezTo>
                <a:lnTo>
                  <a:pt x="4266960" y="2120258"/>
                </a:lnTo>
                <a:lnTo>
                  <a:pt x="4266960" y="2147389"/>
                </a:lnTo>
                <a:lnTo>
                  <a:pt x="4256628" y="2351994"/>
                </a:lnTo>
                <a:cubicBezTo>
                  <a:pt x="4154640" y="3356254"/>
                  <a:pt x="3356253" y="4154640"/>
                  <a:pt x="2351994" y="4256629"/>
                </a:cubicBezTo>
                <a:lnTo>
                  <a:pt x="2147230" y="4266968"/>
                </a:lnTo>
                <a:lnTo>
                  <a:pt x="2120416" y="4266968"/>
                </a:lnTo>
                <a:lnTo>
                  <a:pt x="1915652" y="4256629"/>
                </a:lnTo>
                <a:cubicBezTo>
                  <a:pt x="839660" y="4147356"/>
                  <a:pt x="0" y="3238645"/>
                  <a:pt x="0" y="2133823"/>
                </a:cubicBezTo>
                <a:cubicBezTo>
                  <a:pt x="0" y="955346"/>
                  <a:pt x="955346" y="0"/>
                  <a:pt x="2133823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/>
            </a:lvl1pPr>
          </a:lstStyle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1335024"/>
            <a:ext cx="6190488" cy="1179576"/>
          </a:xfrm>
        </p:spPr>
        <p:txBody>
          <a:bodyPr lIns="91440" tIns="45720" rIns="91440" bIns="45720" rtlCol="0" anchor="b"/>
          <a:lstStyle>
            <a:lvl1pPr>
              <a:defRPr sz="5400"/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0392" y="2825496"/>
            <a:ext cx="6190488" cy="3346704"/>
          </a:xfrm>
        </p:spPr>
        <p:txBody>
          <a:bodyPr rtlCol="0"/>
          <a:lstStyle>
            <a:lvl1pPr marL="0" indent="0">
              <a:lnSpc>
                <a:spcPct val="110000"/>
              </a:lnSpc>
              <a:buNone/>
              <a:defRPr sz="2000"/>
            </a:lvl1pPr>
            <a:lvl2pPr marL="228600">
              <a:defRPr sz="1800"/>
            </a:lvl2pPr>
            <a:lvl3pPr marL="457200">
              <a:defRPr sz="1600"/>
            </a:lvl3pPr>
            <a:lvl4pPr marL="685800">
              <a:defRPr sz="1400"/>
            </a:lvl4pPr>
            <a:lvl5pPr>
              <a:defRPr sz="1400"/>
            </a:lvl5pPr>
          </a:lstStyle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r>
              <a:rPr lang="en-GB" noProof="0"/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964424" y="621792"/>
            <a:ext cx="4114800" cy="365125"/>
          </a:xfrm>
        </p:spPr>
        <p:txBody>
          <a:bodyPr rtlCol="0"/>
          <a:lstStyle>
            <a:lvl1pPr>
              <a:defRPr baseline="0">
                <a:solidFill>
                  <a:schemeClr val="accent2"/>
                </a:solidFill>
              </a:defRPr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fld id="{D8DA9DAA-006C-4F4B-980E-E3DF019B24E2}" type="slidenum">
              <a:rPr lang="en-GB" noProof="0" smtClean="0"/>
              <a:pPr/>
              <a:t>‹#›</a:t>
            </a:fld>
            <a:endParaRPr lang="en-GB" noProof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A8B3D0E-ED3F-46FA-AE79-5FEFDE9168E3}"/>
              </a:ext>
            </a:extLst>
          </p:cNvPr>
          <p:cNvCxnSpPr>
            <a:cxnSpLocks/>
          </p:cNvCxnSpPr>
          <p:nvPr userDrawn="1"/>
        </p:nvCxnSpPr>
        <p:spPr>
          <a:xfrm>
            <a:off x="0" y="806470"/>
            <a:ext cx="7903723" cy="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08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Graphic 10">
            <a:extLst>
              <a:ext uri="{FF2B5EF4-FFF2-40B4-BE49-F238E27FC236}">
                <a16:creationId xmlns:a16="http://schemas.microsoft.com/office/drawing/2014/main" id="{AAD06B87-D9B2-4F94-B734-A8F039A2033F}"/>
              </a:ext>
            </a:extLst>
          </p:cNvPr>
          <p:cNvSpPr/>
          <p:nvPr userDrawn="1"/>
        </p:nvSpPr>
        <p:spPr>
          <a:xfrm>
            <a:off x="11281590" y="2070656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  <p:sp>
        <p:nvSpPr>
          <p:cNvPr id="19" name="Graphic 11">
            <a:extLst>
              <a:ext uri="{FF2B5EF4-FFF2-40B4-BE49-F238E27FC236}">
                <a16:creationId xmlns:a16="http://schemas.microsoft.com/office/drawing/2014/main" id="{BB13A13C-36EA-4B13-9175-C5FE95B34D33}"/>
              </a:ext>
            </a:extLst>
          </p:cNvPr>
          <p:cNvSpPr/>
          <p:nvPr userDrawn="1"/>
        </p:nvSpPr>
        <p:spPr>
          <a:xfrm>
            <a:off x="10969280" y="178001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8971113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Header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63040"/>
            <a:ext cx="9144000" cy="2340864"/>
          </a:xfrm>
        </p:spPr>
        <p:txBody>
          <a:bodyPr rtlCol="0" anchor="b">
            <a:normAutofit/>
          </a:bodyPr>
          <a:lstStyle>
            <a:lvl1pPr algn="ctr">
              <a:defRPr sz="6000" b="1" i="0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3858768"/>
            <a:ext cx="9144000" cy="1325880"/>
          </a:xfrm>
        </p:spPr>
        <p:txBody>
          <a:bodyPr rtlCol="0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n-GB" noProof="0"/>
              <a:t>Click to edit Master subtitle style</a:t>
            </a:r>
          </a:p>
        </p:txBody>
      </p:sp>
      <p:sp>
        <p:nvSpPr>
          <p:cNvPr id="4" name="Graphic 12">
            <a:extLst>
              <a:ext uri="{FF2B5EF4-FFF2-40B4-BE49-F238E27FC236}">
                <a16:creationId xmlns:a16="http://schemas.microsoft.com/office/drawing/2014/main" id="{8A41917E-4B97-447C-98AB-970D625F1DE6}"/>
              </a:ext>
            </a:extLst>
          </p:cNvPr>
          <p:cNvSpPr/>
          <p:nvPr userDrawn="1"/>
        </p:nvSpPr>
        <p:spPr>
          <a:xfrm>
            <a:off x="10772266" y="3054359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  <p:sp>
        <p:nvSpPr>
          <p:cNvPr id="5" name="Graphic 13">
            <a:extLst>
              <a:ext uri="{FF2B5EF4-FFF2-40B4-BE49-F238E27FC236}">
                <a16:creationId xmlns:a16="http://schemas.microsoft.com/office/drawing/2014/main" id="{3B3FD238-4561-4AF8-A1F1-185B0CAFE2AC}"/>
              </a:ext>
            </a:extLst>
          </p:cNvPr>
          <p:cNvSpPr/>
          <p:nvPr userDrawn="1"/>
        </p:nvSpPr>
        <p:spPr>
          <a:xfrm>
            <a:off x="10724364" y="2515838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  <p:sp>
        <p:nvSpPr>
          <p:cNvPr id="6" name="Graphic 15">
            <a:extLst>
              <a:ext uri="{FF2B5EF4-FFF2-40B4-BE49-F238E27FC236}">
                <a16:creationId xmlns:a16="http://schemas.microsoft.com/office/drawing/2014/main" id="{BAB9414C-AE69-4648-873E-9CE6B2DF8A71}"/>
              </a:ext>
            </a:extLst>
          </p:cNvPr>
          <p:cNvSpPr/>
          <p:nvPr userDrawn="1"/>
        </p:nvSpPr>
        <p:spPr>
          <a:xfrm>
            <a:off x="11024834" y="2787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  <p:sp>
        <p:nvSpPr>
          <p:cNvPr id="7" name="Graphic 22">
            <a:extLst>
              <a:ext uri="{FF2B5EF4-FFF2-40B4-BE49-F238E27FC236}">
                <a16:creationId xmlns:a16="http://schemas.microsoft.com/office/drawing/2014/main" id="{3BF75235-4E6E-4184-82A5-EE6FE7993BBC}"/>
              </a:ext>
            </a:extLst>
          </p:cNvPr>
          <p:cNvSpPr/>
          <p:nvPr userDrawn="1"/>
        </p:nvSpPr>
        <p:spPr>
          <a:xfrm>
            <a:off x="1261869" y="2633448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  <p:sp>
        <p:nvSpPr>
          <p:cNvPr id="11" name="Graphic 21">
            <a:extLst>
              <a:ext uri="{FF2B5EF4-FFF2-40B4-BE49-F238E27FC236}">
                <a16:creationId xmlns:a16="http://schemas.microsoft.com/office/drawing/2014/main" id="{E66FE37C-2F4B-42DA-BFF6-92DD00BDC49B}"/>
              </a:ext>
            </a:extLst>
          </p:cNvPr>
          <p:cNvSpPr/>
          <p:nvPr userDrawn="1"/>
        </p:nvSpPr>
        <p:spPr>
          <a:xfrm>
            <a:off x="1064053" y="3083338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chemeClr val="bg1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  <p:sp>
        <p:nvSpPr>
          <p:cNvPr id="13" name="Graphic 23">
            <a:extLst>
              <a:ext uri="{FF2B5EF4-FFF2-40B4-BE49-F238E27FC236}">
                <a16:creationId xmlns:a16="http://schemas.microsoft.com/office/drawing/2014/main" id="{DDD38822-731A-48DA-A8A0-FBBAF7A6D65D}"/>
              </a:ext>
            </a:extLst>
          </p:cNvPr>
          <p:cNvSpPr/>
          <p:nvPr userDrawn="1"/>
        </p:nvSpPr>
        <p:spPr>
          <a:xfrm>
            <a:off x="1413405" y="3492870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4424820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 sz="5400"/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en-GB" noProof="0" smtClean="0"/>
              <a:t>‹#›</a:t>
            </a:fld>
            <a:endParaRPr lang="en-GB" noProof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C05CAAB-DBA2-4548-AD5F-01BB97FBB207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17450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91656" y="841248"/>
            <a:ext cx="4434840" cy="3236976"/>
          </a:xfrm>
        </p:spPr>
        <p:txBody>
          <a:bodyPr rtlCol="0" anchor="b"/>
          <a:lstStyle>
            <a:lvl1pPr algn="l">
              <a:lnSpc>
                <a:spcPct val="110000"/>
              </a:lnSpc>
              <a:spcBef>
                <a:spcPts val="1000"/>
              </a:spcBef>
              <a:defRPr sz="3600" b="0" i="0" cap="none" baseline="0"/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91655" y="4498848"/>
            <a:ext cx="4434835" cy="510474"/>
          </a:xfrm>
        </p:spPr>
        <p:txBody>
          <a:bodyPr rtlCol="0"/>
          <a:lstStyle>
            <a:lvl1pPr marL="0" indent="0" algn="l">
              <a:lnSpc>
                <a:spcPct val="11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n-GB" noProof="0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811512" y="1591056"/>
            <a:ext cx="3547872" cy="365125"/>
          </a:xfrm>
        </p:spPr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fld id="{D8DA9DAA-006C-4F4B-980E-E3DF019B24E2}" type="slidenum">
              <a:rPr lang="en-GB" noProof="0" smtClean="0"/>
              <a:pPr/>
              <a:t>‹#›</a:t>
            </a:fld>
            <a:endParaRPr lang="en-GB" noProof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939C974-0ED4-4915-BBF7-1FB00C18AD45}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515930B2-E36D-4D05-A6B3-CA1BF61D50CC}"/>
              </a:ext>
            </a:extLst>
          </p:cNvPr>
          <p:cNvSpPr/>
          <p:nvPr userDrawn="1"/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3464" y="301752"/>
            <a:ext cx="5221224" cy="6263640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2990486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365125"/>
            <a:ext cx="10771632" cy="1325563"/>
          </a:xfrm>
        </p:spPr>
        <p:txBody>
          <a:bodyPr rtlCol="0"/>
          <a:lstStyle>
            <a:lvl1pPr>
              <a:defRPr sz="5400" b="1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72" y="1825625"/>
            <a:ext cx="10771632" cy="4351338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6356350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03920" y="841248"/>
            <a:ext cx="3630168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D8DA9DAA-006C-4F4B-980E-E3DF019B24E2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9" name="Graphic 22">
            <a:extLst>
              <a:ext uri="{FF2B5EF4-FFF2-40B4-BE49-F238E27FC236}">
                <a16:creationId xmlns:a16="http://schemas.microsoft.com/office/drawing/2014/main" id="{4EADA2ED-8A8C-4D17-8798-F26BF3B4CE25}"/>
              </a:ext>
            </a:extLst>
          </p:cNvPr>
          <p:cNvSpPr/>
          <p:nvPr userDrawn="1"/>
        </p:nvSpPr>
        <p:spPr>
          <a:xfrm>
            <a:off x="11202264" y="344083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  <p:sp>
        <p:nvSpPr>
          <p:cNvPr id="11" name="Graphic 23">
            <a:extLst>
              <a:ext uri="{FF2B5EF4-FFF2-40B4-BE49-F238E27FC236}">
                <a16:creationId xmlns:a16="http://schemas.microsoft.com/office/drawing/2014/main" id="{54AB3A25-6605-4446-9E53-ACEECD25E27B}"/>
              </a:ext>
            </a:extLst>
          </p:cNvPr>
          <p:cNvSpPr/>
          <p:nvPr userDrawn="1"/>
        </p:nvSpPr>
        <p:spPr>
          <a:xfrm>
            <a:off x="11563141" y="590910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222635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57166-6921-4546-BA2C-99E464681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5B9122-6371-4049-B57A-33DED7DA2F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44752" y="1825625"/>
            <a:ext cx="4553712" cy="4351338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14555D-0753-4312-A26B-2338813F9B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84848" y="1825625"/>
            <a:ext cx="4553712" cy="4351338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FB7E8F4-3FB3-45AB-A381-9093CA95AAE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Graphic 15">
            <a:extLst>
              <a:ext uri="{FF2B5EF4-FFF2-40B4-BE49-F238E27FC236}">
                <a16:creationId xmlns:a16="http://schemas.microsoft.com/office/drawing/2014/main" id="{D8685329-C6A1-4CB4-8AAE-150D0341F6A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  <p:sp>
        <p:nvSpPr>
          <p:cNvPr id="12" name="Graphic 16">
            <a:extLst>
              <a:ext uri="{FF2B5EF4-FFF2-40B4-BE49-F238E27FC236}">
                <a16:creationId xmlns:a16="http://schemas.microsoft.com/office/drawing/2014/main" id="{83CE1DAA-30A3-41AE-8AE1-A7EE5C48A6F3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  <p:sp>
        <p:nvSpPr>
          <p:cNvPr id="14" name="Graphic 14">
            <a:extLst>
              <a:ext uri="{FF2B5EF4-FFF2-40B4-BE49-F238E27FC236}">
                <a16:creationId xmlns:a16="http://schemas.microsoft.com/office/drawing/2014/main" id="{065162DD-7ACB-4F9C-90DD-24C743035892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2052880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DA4224-F4E4-47A4-ACF7-231749390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679907-DC49-4B86-A34C-C97DBC26A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Quarter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DBC8A0-34FC-4B6E-B42B-A721267D89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en-GB" noProof="0"/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9AC0B6-4CC4-4E41-8A4D-F62E17F285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C0E9BD-90BD-46AE-8A0D-06796ADB76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D8DA9DAA-006C-4F4B-980E-E3DF019B24E2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999713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708" r:id="rId2"/>
    <p:sldLayoutId id="2147483717" r:id="rId3"/>
    <p:sldLayoutId id="2147483710" r:id="rId4"/>
    <p:sldLayoutId id="2147483709" r:id="rId5"/>
    <p:sldLayoutId id="2147483698" r:id="rId6"/>
    <p:sldLayoutId id="2147483713" r:id="rId7"/>
    <p:sldLayoutId id="2147483712" r:id="rId8"/>
    <p:sldLayoutId id="2147483700" r:id="rId9"/>
    <p:sldLayoutId id="2147483701" r:id="rId10"/>
    <p:sldLayoutId id="2147483716" r:id="rId11"/>
    <p:sldLayoutId id="2147483714" r:id="rId12"/>
    <p:sldLayoutId id="2147483715" r:id="rId13"/>
    <p:sldLayoutId id="2147483702" r:id="rId14"/>
    <p:sldLayoutId id="2147483703" r:id="rId15"/>
    <p:sldLayoutId id="2147483704" r:id="rId16"/>
    <p:sldLayoutId id="2147483705" r:id="rId17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EC5685-19F1-49DA-ADE5-D5D32F165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FC0A4D-22A1-4554-B5DE-887974F4DF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Quarter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9D5CDC-F2CE-410E-AD13-DDC235C71C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 rtl="0">
              <a:defRPr/>
            </a:pPr>
            <a:r>
              <a:rPr lang="en-GB" noProof="0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40CD45-794A-4BB0-A427-0CE61AEAF4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 rtl="0">
              <a:defRPr/>
            </a:pPr>
            <a:r>
              <a:rPr lang="en-GB" noProof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B3AB91-9588-4071-92D2-364F4A6ED0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 rtl="0">
              <a:defRPr/>
            </a:pPr>
            <a:fld id="{D76B855D-E9CC-4FF8-AD85-6CDC7B89A0DE}" type="slidenum">
              <a:rPr lang="en-GB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GB" noProof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70474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  <p:sldLayoutId id="2147483725" r:id="rId7"/>
    <p:sldLayoutId id="2147483726" r:id="rId8"/>
    <p:sldLayoutId id="2147483727" r:id="rId9"/>
    <p:sldLayoutId id="2147483728" r:id="rId10"/>
    <p:sldLayoutId id="2147483729" r:id="rId11"/>
    <p:sldLayoutId id="2147483730" r:id="rId12"/>
    <p:sldLayoutId id="2147483731" r:id="rId13"/>
    <p:sldLayoutId id="2147483732" r:id="rId14"/>
    <p:sldLayoutId id="2147483733" r:id="rId15"/>
    <p:sldLayoutId id="2147483734" r:id="rId1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A9968B-2619-4F71-AB00-4C493E1208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9818" y="1314422"/>
            <a:ext cx="6472461" cy="2843784"/>
          </a:xfrm>
        </p:spPr>
        <p:txBody>
          <a:bodyPr rtlCol="0">
            <a:normAutofit fontScale="90000"/>
          </a:bodyPr>
          <a:lstStyle/>
          <a:p>
            <a:pPr rtl="0"/>
            <a:r>
              <a:rPr lang="en-GB" sz="5400" spc="400" dirty="0">
                <a:solidFill>
                  <a:schemeClr val="bg1"/>
                </a:solidFill>
              </a:rPr>
              <a:t>Sentiment Analysis in Popular Song lyrics Over time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F14073-9F68-4B7E-A576-26899D58C7A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en-GB" sz="2000" dirty="0">
                <a:solidFill>
                  <a:schemeClr val="bg1"/>
                </a:solidFill>
              </a:rPr>
              <a:t>Simon Johnston</a:t>
            </a:r>
          </a:p>
          <a:p>
            <a:pPr rtl="0"/>
            <a:r>
              <a:rPr lang="en-GB" dirty="0"/>
              <a:t>16-Feb-2023</a:t>
            </a:r>
            <a:endParaRPr lang="en-GB" sz="2000" dirty="0">
              <a:solidFill>
                <a:schemeClr val="bg1"/>
              </a:solidFill>
            </a:endParaRPr>
          </a:p>
          <a:p>
            <a:pPr rt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47698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4717D5E-3AAC-E3CF-0D58-9C20AB238F56}"/>
              </a:ext>
            </a:extLst>
          </p:cNvPr>
          <p:cNvSpPr txBox="1">
            <a:spLocks/>
          </p:cNvSpPr>
          <p:nvPr/>
        </p:nvSpPr>
        <p:spPr>
          <a:xfrm>
            <a:off x="759843" y="175577"/>
            <a:ext cx="3932237" cy="5318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GB" sz="3200" kern="1200" dirty="0">
                <a:latin typeface="+mj-lt"/>
                <a:ea typeface="+mj-ea"/>
                <a:cs typeface="+mj-cs"/>
              </a:rPr>
              <a:t>EDA – Insights</a:t>
            </a:r>
          </a:p>
        </p:txBody>
      </p:sp>
      <p:sp>
        <p:nvSpPr>
          <p:cNvPr id="18" name="Date Placeholder 4">
            <a:extLst>
              <a:ext uri="{FF2B5EF4-FFF2-40B4-BE49-F238E27FC236}">
                <a16:creationId xmlns:a16="http://schemas.microsoft.com/office/drawing/2014/main" id="{8B5FEB7D-6BB8-B0DD-B3BB-60C86D4ADFA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rtl="0">
              <a:spcAft>
                <a:spcPts val="600"/>
              </a:spcAft>
            </a:pPr>
            <a:r>
              <a:rPr lang="en-GB" noProof="0"/>
              <a:t>9/3/20XX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A8C7C3A0-5E78-49C8-B8D4-F3DF62B2B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GB" b="1" i="0" kern="1200" cap="all" spc="100" baseline="0">
                <a:latin typeface="+mn-lt"/>
                <a:ea typeface="+mn-ea"/>
                <a:cs typeface="+mn-cs"/>
              </a:rPr>
              <a:t>Lyrical Sentiment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8DA9DAA-006C-4F4B-980E-E3DF019B24E2}" type="slidenum">
              <a:rPr lang="en-GB" smtClean="0"/>
              <a:pPr>
                <a:spcAft>
                  <a:spcPts val="600"/>
                </a:spcAft>
              </a:pPr>
              <a:t>10</a:t>
            </a:fld>
            <a:endParaRPr lang="en-GB"/>
          </a:p>
        </p:txBody>
      </p:sp>
      <p:pic>
        <p:nvPicPr>
          <p:cNvPr id="13" name="Picture 12" descr="Chart&#10;&#10;Description automatically generated">
            <a:extLst>
              <a:ext uri="{FF2B5EF4-FFF2-40B4-BE49-F238E27FC236}">
                <a16:creationId xmlns:a16="http://schemas.microsoft.com/office/drawing/2014/main" id="{4766C735-F10A-67EF-8431-94907AFB9A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553825"/>
            <a:ext cx="11230211" cy="3022600"/>
          </a:xfrm>
          <a:prstGeom prst="rect">
            <a:avLst/>
          </a:prstGeom>
          <a:noFill/>
        </p:spPr>
      </p:pic>
      <p:pic>
        <p:nvPicPr>
          <p:cNvPr id="15" name="Picture 14" descr="Chart, scatter chart&#10;&#10;Description automatically generated">
            <a:extLst>
              <a:ext uri="{FF2B5EF4-FFF2-40B4-BE49-F238E27FC236}">
                <a16:creationId xmlns:a16="http://schemas.microsoft.com/office/drawing/2014/main" id="{2DA98726-A04B-E764-D9D2-CFC68A4D7F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5477" y="707389"/>
            <a:ext cx="4445000" cy="3022600"/>
          </a:xfrm>
          <a:prstGeom prst="rect">
            <a:avLst/>
          </a:prstGeom>
        </p:spPr>
      </p:pic>
      <p:pic>
        <p:nvPicPr>
          <p:cNvPr id="17" name="Picture 16" descr="Chart, scatter chart&#10;&#10;Description automatically generated">
            <a:extLst>
              <a:ext uri="{FF2B5EF4-FFF2-40B4-BE49-F238E27FC236}">
                <a16:creationId xmlns:a16="http://schemas.microsoft.com/office/drawing/2014/main" id="{648439F5-926E-1D81-7C18-58D12D29C61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/>
          <a:stretch/>
        </p:blipFill>
        <p:spPr>
          <a:xfrm>
            <a:off x="6786944" y="707389"/>
            <a:ext cx="4445000" cy="302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8076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A8C7C3A0-5E78-49C8-B8D4-F3DF62B2B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dirty="0"/>
              <a:t>Lyrical Sentiment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en-GB" smtClean="0"/>
              <a:pPr rtl="0"/>
              <a:t>11</a:t>
            </a:fld>
            <a:endParaRPr lang="en-GB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4717D5E-3AAC-E3CF-0D58-9C20AB238F56}"/>
              </a:ext>
            </a:extLst>
          </p:cNvPr>
          <p:cNvSpPr txBox="1">
            <a:spLocks/>
          </p:cNvSpPr>
          <p:nvPr/>
        </p:nvSpPr>
        <p:spPr>
          <a:xfrm>
            <a:off x="314272" y="-52120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000" dirty="0"/>
              <a:t>Results – Dashboard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440451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97D2060F-047A-5C5C-8D6E-B1D8255DC58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EDB584F-5D58-F44C-E4AF-0067A047BF1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6AA8BCD4-B899-0191-1BFA-8093C091521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D16D81D1-223D-21E2-D5F1-F5D1753725F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/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9C2CCE6-0F1E-41B8-9A48-064543A68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666B47F-43CB-C795-7282-4C843F6736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GB" noProof="0"/>
              <a:t>9/3/20XX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5100CBB-839D-AE7A-1627-6C83CC007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12E46C4-0E57-3701-5158-562225F65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en-GB" noProof="0" smtClean="0"/>
              <a:pPr rtl="0"/>
              <a:t>12</a:t>
            </a:fld>
            <a:endParaRPr lang="en-GB" noProof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734EDE4-87B7-F5CA-241F-5015641B41A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2150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0FBADD-B813-8B79-2681-C2CB2EA087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26084" y="409303"/>
            <a:ext cx="6272784" cy="744583"/>
          </a:xfrm>
        </p:spPr>
        <p:txBody>
          <a:bodyPr>
            <a:normAutofit fontScale="90000"/>
          </a:bodyPr>
          <a:lstStyle/>
          <a:p>
            <a:r>
              <a:rPr lang="en-US" dirty="0"/>
              <a:t>About ME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6F75FC-C533-D024-1C77-6E38CE8418E7}"/>
              </a:ext>
            </a:extLst>
          </p:cNvPr>
          <p:cNvSpPr txBox="1"/>
          <p:nvPr/>
        </p:nvSpPr>
        <p:spPr>
          <a:xfrm>
            <a:off x="1611084" y="3429000"/>
            <a:ext cx="521425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B.Eng</a:t>
            </a:r>
            <a:r>
              <a:rPr lang="en-US" dirty="0">
                <a:solidFill>
                  <a:schemeClr val="bg1"/>
                </a:solidFill>
              </a:rPr>
              <a:t> Chemical Engineering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8 </a:t>
            </a:r>
            <a:r>
              <a:rPr lang="en-US" dirty="0" err="1">
                <a:solidFill>
                  <a:schemeClr val="bg1"/>
                </a:solidFill>
              </a:rPr>
              <a:t>yrs</a:t>
            </a:r>
            <a:r>
              <a:rPr lang="en-US" dirty="0">
                <a:solidFill>
                  <a:schemeClr val="bg1"/>
                </a:solidFill>
              </a:rPr>
              <a:t> experience designing manufacturing processes for medical devices and pharmaceuticals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Why Data Science?</a:t>
            </a:r>
          </a:p>
          <a:p>
            <a:r>
              <a:rPr lang="en-US" dirty="0">
                <a:solidFill>
                  <a:schemeClr val="bg1"/>
                </a:solidFill>
              </a:rPr>
              <a:t>It’s a great tool for the tool-belt when identifying problems and creating impactful solutions</a:t>
            </a:r>
          </a:p>
        </p:txBody>
      </p:sp>
    </p:spTree>
    <p:extLst>
      <p:ext uri="{BB962C8B-B14F-4D97-AF65-F5344CB8AC3E}">
        <p14:creationId xmlns:p14="http://schemas.microsoft.com/office/powerpoint/2010/main" val="21010710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23DA7759-3209-4FE2-96D1-4EEDD81E9E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94433" y="2"/>
            <a:ext cx="849328" cy="357668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41460DAD-8769-4C9F-9C8C-BB0443909D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23536" y="5717905"/>
            <a:ext cx="1771609" cy="1140095"/>
          </a:xfrm>
          <a:custGeom>
            <a:avLst/>
            <a:gdLst/>
            <a:ahLst/>
            <a:cxnLst/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!!Rectangle">
            <a:extLst>
              <a:ext uri="{FF2B5EF4-FFF2-40B4-BE49-F238E27FC236}">
                <a16:creationId xmlns:a16="http://schemas.microsoft.com/office/drawing/2014/main" id="{442D2C40-7ED8-45E4-9E7D-C3407F9CA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8467"/>
            <a:ext cx="12191999" cy="686646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Picture Placeholder 8" descr="A person playing a guitar&#10;&#10;Description automatically generated with medium confidence">
            <a:extLst>
              <a:ext uri="{FF2B5EF4-FFF2-40B4-BE49-F238E27FC236}">
                <a16:creationId xmlns:a16="http://schemas.microsoft.com/office/drawing/2014/main" id="{14FFC3B9-FC87-8AF9-8011-58AC7E0D6FB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alphaModFix amt="35000"/>
          </a:blip>
          <a:srcRect l="61" r="64" b="1"/>
          <a:stretch/>
        </p:blipFill>
        <p:spPr>
          <a:xfrm>
            <a:off x="-68873" y="-8467"/>
            <a:ext cx="12191980" cy="6866467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7B290457-2071-4F7C-9327-CE85A282B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618" y="433689"/>
            <a:ext cx="3200400" cy="558561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Introduction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67B1E24-2840-4BB0-AE5A-2320A01CB8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4068" y="749025"/>
            <a:ext cx="6526753" cy="558561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>
                <a:solidFill>
                  <a:srgbClr val="FFFFFF"/>
                </a:solidFill>
              </a:rPr>
              <a:t>“The times they are a-changing”</a:t>
            </a:r>
          </a:p>
          <a:p>
            <a:pPr>
              <a:lnSpc>
                <a:spcPct val="90000"/>
              </a:lnSpc>
            </a:pPr>
            <a:endParaRPr lang="en-US" dirty="0">
              <a:solidFill>
                <a:srgbClr val="FFFFFF"/>
              </a:solidFill>
            </a:endParaRPr>
          </a:p>
          <a:p>
            <a:pPr>
              <a:lnSpc>
                <a:spcPct val="90000"/>
              </a:lnSpc>
            </a:pPr>
            <a:r>
              <a:rPr lang="en-US" sz="1600" i="1" dirty="0">
                <a:solidFill>
                  <a:srgbClr val="FFFFFF"/>
                </a:solidFill>
              </a:rPr>
              <a:t>Bob Dylan</a:t>
            </a:r>
          </a:p>
          <a:p>
            <a:pPr>
              <a:lnSpc>
                <a:spcPct val="90000"/>
              </a:lnSpc>
            </a:pPr>
            <a:endParaRPr lang="en-US" dirty="0">
              <a:solidFill>
                <a:srgbClr val="FFFFFF"/>
              </a:solidFill>
            </a:endParaRP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rgbClr val="FFFFFF"/>
                </a:solidFill>
              </a:rPr>
              <a:t>“What would a computer know about music?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rgbClr val="FFFFFF"/>
                </a:solidFill>
              </a:rPr>
              <a:t>Probably nothing.”</a:t>
            </a:r>
          </a:p>
          <a:p>
            <a:pPr>
              <a:lnSpc>
                <a:spcPct val="90000"/>
              </a:lnSpc>
            </a:pPr>
            <a:endParaRPr lang="en-US" dirty="0">
              <a:solidFill>
                <a:srgbClr val="FFFFFF"/>
              </a:solidFill>
            </a:endParaRPr>
          </a:p>
          <a:p>
            <a:pPr>
              <a:lnSpc>
                <a:spcPct val="90000"/>
              </a:lnSpc>
            </a:pPr>
            <a:r>
              <a:rPr lang="en-US" sz="1600" i="1" dirty="0">
                <a:solidFill>
                  <a:srgbClr val="FFFFFF"/>
                </a:solidFill>
              </a:rPr>
              <a:t>Not Bob Dylan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46EEA4F1-5FA3-4EBF-97F1-DF392077D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19860" y="6356350"/>
            <a:ext cx="153393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Arc 37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021937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69274" y="1020570"/>
            <a:ext cx="4745414" cy="3741638"/>
          </a:xfrm>
        </p:spPr>
        <p:txBody>
          <a:bodyPr rtlCol="0" anchor="t" anchorCtr="0">
            <a:normAutofit fontScale="90000"/>
          </a:bodyPr>
          <a:lstStyle/>
          <a:p>
            <a:pPr rtl="0">
              <a:lnSpc>
                <a:spcPct val="100000"/>
              </a:lnSpc>
            </a:pPr>
            <a:r>
              <a:rPr lang="en-GB" sz="1800" b="1" dirty="0"/>
              <a:t>Problem Statement:</a:t>
            </a:r>
            <a:br>
              <a:rPr lang="en-GB" sz="1800" b="1" dirty="0"/>
            </a:br>
            <a:r>
              <a:rPr lang="en-GB" sz="1800" dirty="0"/>
              <a:t>As a listener it is difficult to objectively measure how the sentiment in popular music has changed over a large sample space. </a:t>
            </a:r>
            <a:br>
              <a:rPr lang="en-GB" sz="1800" dirty="0"/>
            </a:br>
            <a:br>
              <a:rPr lang="en-GB" sz="1800" dirty="0"/>
            </a:br>
            <a:br>
              <a:rPr lang="en-GB" sz="1800" dirty="0"/>
            </a:br>
            <a:r>
              <a:rPr lang="en-GB" sz="1800" b="1" dirty="0"/>
              <a:t>Solution:</a:t>
            </a:r>
            <a:br>
              <a:rPr lang="en-GB" sz="1800" dirty="0"/>
            </a:br>
            <a:r>
              <a:rPr lang="en-GB" sz="1800" dirty="0"/>
              <a:t>Use NLP to measure how sentiment has evolved over time.</a:t>
            </a:r>
            <a:br>
              <a:rPr lang="en-GB" sz="1800" dirty="0"/>
            </a:br>
            <a:br>
              <a:rPr lang="en-GB" sz="1800" dirty="0"/>
            </a:br>
            <a:br>
              <a:rPr lang="en-GB" sz="1800" dirty="0"/>
            </a:br>
            <a:r>
              <a:rPr lang="en-GB" sz="1800" b="1" dirty="0"/>
              <a:t>Limitation:</a:t>
            </a:r>
            <a:br>
              <a:rPr lang="en-GB" sz="1800" dirty="0"/>
            </a:br>
            <a:r>
              <a:rPr lang="en-GB" sz="1800" dirty="0"/>
              <a:t>Lyrical sentiment is only one element of the overall sentiment in a song.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0CD629BF-937A-D091-B8D0-37241C5EF16D}"/>
              </a:ext>
            </a:extLst>
          </p:cNvPr>
          <p:cNvSpPr txBox="1">
            <a:spLocks/>
          </p:cNvSpPr>
          <p:nvPr/>
        </p:nvSpPr>
        <p:spPr>
          <a:xfrm>
            <a:off x="6369274" y="301752"/>
            <a:ext cx="4434835" cy="5104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GB" sz="2400" b="1" dirty="0"/>
              <a:t>Introduction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A8C7C3A0-5E78-49C8-B8D4-F3DF62B2B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811512" y="1591056"/>
            <a:ext cx="3547872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en-GB"/>
              <a:t>Lyrical Sentiment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en-GB" smtClean="0"/>
              <a:pPr rtl="0">
                <a:spcAft>
                  <a:spcPts val="600"/>
                </a:spcAft>
              </a:pPr>
              <a:t>4</a:t>
            </a:fld>
            <a:endParaRPr lang="en-GB"/>
          </a:p>
        </p:txBody>
      </p:sp>
      <p:pic>
        <p:nvPicPr>
          <p:cNvPr id="6" name="Picture Placeholder 5" descr="A group of men wearing clothing&#10;&#10;Description automatically generated with medium confidence">
            <a:extLst>
              <a:ext uri="{FF2B5EF4-FFF2-40B4-BE49-F238E27FC236}">
                <a16:creationId xmlns:a16="http://schemas.microsoft.com/office/drawing/2014/main" id="{61D7C591-ABF0-9753-6789-C9F26CBEAB8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2582" r="2258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653349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keleton playing a guitar&#10;&#10;Description automatically generated with medium confidence">
            <a:extLst>
              <a:ext uri="{FF2B5EF4-FFF2-40B4-BE49-F238E27FC236}">
                <a16:creationId xmlns:a16="http://schemas.microsoft.com/office/drawing/2014/main" id="{7722A957-5399-1DF3-C2F3-EDC1A91401E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tx1">
                <a:lumMod val="65000"/>
                <a:lumOff val="35000"/>
                <a:tint val="45000"/>
                <a:satMod val="400000"/>
              </a:schemeClr>
            </a:duotone>
          </a:blip>
          <a:srcRect l="11111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14717D5E-3AAC-E3CF-0D58-9C20AB238F56}"/>
              </a:ext>
            </a:extLst>
          </p:cNvPr>
          <p:cNvSpPr txBox="1">
            <a:spLocks/>
          </p:cNvSpPr>
          <p:nvPr/>
        </p:nvSpPr>
        <p:spPr>
          <a:xfrm>
            <a:off x="6096000" y="-52625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000" dirty="0">
                <a:solidFill>
                  <a:schemeClr val="bg1"/>
                </a:solidFill>
              </a:rPr>
              <a:t>Definitions and Data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000E50-6927-DCB9-BB11-1FF9DCF3670E}"/>
              </a:ext>
            </a:extLst>
          </p:cNvPr>
          <p:cNvSpPr txBox="1"/>
          <p:nvPr/>
        </p:nvSpPr>
        <p:spPr>
          <a:xfrm>
            <a:off x="6347630" y="840619"/>
            <a:ext cx="594746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+mj-lt"/>
              </a:rPr>
              <a:t>Definitions: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POPULAR: </a:t>
            </a:r>
            <a:r>
              <a:rPr lang="en-US" dirty="0">
                <a:solidFill>
                  <a:schemeClr val="bg1"/>
                </a:solidFill>
              </a:rPr>
              <a:t>Most consumed music, as defined by the Billboard Top 100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SENTIMENT: </a:t>
            </a:r>
            <a:r>
              <a:rPr lang="en-US" dirty="0">
                <a:solidFill>
                  <a:schemeClr val="bg1"/>
                </a:solidFill>
              </a:rPr>
              <a:t>Negative, Neutral, Positive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B116D2-00E3-17B5-46A6-3005EA9F84B0}"/>
              </a:ext>
            </a:extLst>
          </p:cNvPr>
          <p:cNvSpPr txBox="1"/>
          <p:nvPr/>
        </p:nvSpPr>
        <p:spPr>
          <a:xfrm>
            <a:off x="6347630" y="2459039"/>
            <a:ext cx="742030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+mj-lt"/>
              </a:rPr>
              <a:t>Data: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Popular Songs: Billboard Top 100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Weekly chart from 1958 – Today (300K Songs)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Lyrics: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Genius API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Song Metadata: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Spotify APIs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17CE78E-7545-1405-6711-273F7A07E0EA}"/>
              </a:ext>
            </a:extLst>
          </p:cNvPr>
          <p:cNvSpPr txBox="1"/>
          <p:nvPr/>
        </p:nvSpPr>
        <p:spPr>
          <a:xfrm>
            <a:off x="6347630" y="5063688"/>
            <a:ext cx="742030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+mj-lt"/>
              </a:rPr>
              <a:t>Model Selection: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Baseline: NLTK Vader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Final: Hugging Face ROBERTA Twitter Sentiment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26614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BFCA629E-4A8D-00E4-074E-C7A4449A8A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225" y="2214282"/>
            <a:ext cx="5804663" cy="3314981"/>
          </a:xfrm>
          <a:prstGeom prst="rect">
            <a:avLst/>
          </a:prstGeom>
        </p:spPr>
      </p:pic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D990D35D-9685-146E-9047-DB5ABC1BA0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214281"/>
            <a:ext cx="5804665" cy="331498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D0FBADD-B813-8B79-2681-C2CB2EA08756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576072" y="365125"/>
            <a:ext cx="10771632" cy="1325563"/>
          </a:xfrm>
        </p:spPr>
        <p:txBody>
          <a:bodyPr anchor="ctr">
            <a:normAutofit/>
          </a:bodyPr>
          <a:lstStyle/>
          <a:p>
            <a:r>
              <a:rPr lang="en-US" sz="5400">
                <a:solidFill>
                  <a:schemeClr val="bg1"/>
                </a:solidFill>
              </a:rPr>
              <a:t>EDA Insights</a:t>
            </a:r>
          </a:p>
        </p:txBody>
      </p:sp>
    </p:spTree>
    <p:extLst>
      <p:ext uri="{BB962C8B-B14F-4D97-AF65-F5344CB8AC3E}">
        <p14:creationId xmlns:p14="http://schemas.microsoft.com/office/powerpoint/2010/main" val="15505941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4717D5E-3AAC-E3CF-0D58-9C20AB238F56}"/>
              </a:ext>
            </a:extLst>
          </p:cNvPr>
          <p:cNvSpPr txBox="1">
            <a:spLocks/>
          </p:cNvSpPr>
          <p:nvPr/>
        </p:nvSpPr>
        <p:spPr>
          <a:xfrm>
            <a:off x="838200" y="355413"/>
            <a:ext cx="3932237" cy="60063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GB" sz="3200" kern="1200" dirty="0">
                <a:latin typeface="+mj-lt"/>
                <a:ea typeface="+mj-ea"/>
                <a:cs typeface="+mj-cs"/>
              </a:rPr>
              <a:t>Results – ROBERTA Model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8F7C3C-102B-28F9-1D14-6EFC825F442C}"/>
              </a:ext>
            </a:extLst>
          </p:cNvPr>
          <p:cNvSpPr txBox="1"/>
          <p:nvPr/>
        </p:nvSpPr>
        <p:spPr>
          <a:xfrm>
            <a:off x="838200" y="1116106"/>
            <a:ext cx="4576482" cy="57064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GB" sz="1600" kern="1200" dirty="0">
                <a:latin typeface="+mn-lt"/>
                <a:ea typeface="+mn-ea"/>
                <a:cs typeface="+mn-cs"/>
              </a:rPr>
              <a:t>Lyrically, songs are getting more negative over time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GB" sz="1600" kern="1200" dirty="0">
                <a:latin typeface="+mn-lt"/>
                <a:ea typeface="+mn-ea"/>
                <a:cs typeface="+mn-cs"/>
              </a:rPr>
              <a:t>Average of 3.3% increase in negativity per decade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GB" sz="1600" kern="1200" dirty="0">
              <a:latin typeface="+mn-lt"/>
              <a:ea typeface="+mn-ea"/>
              <a:cs typeface="+mn-cs"/>
            </a:endParaRP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GB" sz="1600" kern="1200" dirty="0">
                <a:latin typeface="+mn-lt"/>
                <a:ea typeface="+mn-ea"/>
                <a:cs typeface="+mn-cs"/>
              </a:rPr>
              <a:t>Challenges: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GB" sz="1600" kern="1200" dirty="0">
                <a:latin typeface="+mn-lt"/>
                <a:ea typeface="+mn-ea"/>
                <a:cs typeface="+mn-cs"/>
              </a:rPr>
              <a:t>Understanding </a:t>
            </a:r>
            <a:r>
              <a:rPr lang="en-GB" sz="1600" u="sng" kern="1200" dirty="0">
                <a:latin typeface="+mn-lt"/>
                <a:ea typeface="+mn-ea"/>
                <a:cs typeface="+mn-cs"/>
              </a:rPr>
              <a:t>how</a:t>
            </a:r>
            <a:endParaRPr lang="en-GB" sz="1600" u="sng" dirty="0"/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GB" sz="1600" dirty="0"/>
              <a:t>Hypothesis:</a:t>
            </a:r>
          </a:p>
          <a:p>
            <a:pPr marL="742950" lvl="1" indent="-2857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GB" sz="1600" kern="1200" dirty="0">
                <a:latin typeface="+mn-lt"/>
                <a:ea typeface="+mn-ea"/>
                <a:cs typeface="+mn-cs"/>
              </a:rPr>
              <a:t>To</a:t>
            </a:r>
            <a:r>
              <a:rPr lang="en-GB" sz="1600" dirty="0"/>
              <a:t>lerance of explicit content has increased</a:t>
            </a:r>
          </a:p>
          <a:p>
            <a:pPr marL="742950" lvl="1" indent="-2857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GB" sz="1600" kern="1200" dirty="0">
                <a:latin typeface="+mn-lt"/>
                <a:ea typeface="+mn-ea"/>
                <a:cs typeface="+mn-cs"/>
              </a:rPr>
              <a:t>Emergence of </a:t>
            </a:r>
            <a:r>
              <a:rPr lang="en-GB" sz="1600" dirty="0"/>
              <a:t>new genres. E.g. nu-metal, hip-hop</a:t>
            </a:r>
          </a:p>
          <a:p>
            <a:pPr lvl="1">
              <a:lnSpc>
                <a:spcPct val="90000"/>
              </a:lnSpc>
              <a:spcBef>
                <a:spcPts val="1000"/>
              </a:spcBef>
            </a:pPr>
            <a:endParaRPr lang="en-GB" sz="1600" dirty="0"/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GB" sz="1600" kern="1200" dirty="0">
                <a:latin typeface="+mn-lt"/>
                <a:ea typeface="+mn-ea"/>
                <a:cs typeface="+mn-cs"/>
              </a:rPr>
              <a:t>Next steps: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GB" sz="1600" dirty="0"/>
              <a:t>Include audio metadata</a:t>
            </a:r>
            <a:endParaRPr lang="en-GB" sz="1600" kern="1200" dirty="0">
              <a:latin typeface="+mn-lt"/>
              <a:ea typeface="+mn-ea"/>
              <a:cs typeface="+mn-cs"/>
            </a:endParaRP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GB" sz="1600" kern="1200" dirty="0">
                <a:latin typeface="+mn-lt"/>
                <a:ea typeface="+mn-ea"/>
                <a:cs typeface="+mn-cs"/>
              </a:rPr>
              <a:t>Cluster genres and investigate the prevalence of genres over time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GB" sz="1600" kern="1200" dirty="0">
              <a:latin typeface="+mn-lt"/>
              <a:ea typeface="+mn-ea"/>
              <a:cs typeface="+mn-cs"/>
            </a:endParaRPr>
          </a:p>
          <a:p>
            <a:pPr>
              <a:lnSpc>
                <a:spcPct val="90000"/>
              </a:lnSpc>
              <a:spcBef>
                <a:spcPts val="1000"/>
              </a:spcBef>
            </a:pPr>
            <a:endParaRPr lang="en-GB" sz="1600" kern="1200" dirty="0">
              <a:latin typeface="+mn-lt"/>
              <a:ea typeface="+mn-ea"/>
              <a:cs typeface="+mn-cs"/>
            </a:endParaRP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GB" sz="1600" kern="1200" dirty="0">
              <a:latin typeface="+mn-lt"/>
              <a:ea typeface="+mn-ea"/>
              <a:cs typeface="+mn-cs"/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8DA9DAA-006C-4F4B-980E-E3DF019B24E2}" type="slidenum">
              <a:rPr lang="en-GB" smtClean="0"/>
              <a:pPr>
                <a:spcAft>
                  <a:spcPts val="600"/>
                </a:spcAft>
              </a:pPr>
              <a:t>7</a:t>
            </a:fld>
            <a:endParaRPr lang="en-GB"/>
          </a:p>
        </p:txBody>
      </p:sp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232720CC-C026-1495-72FD-6058732DDB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8756"/>
          <a:stretch/>
        </p:blipFill>
        <p:spPr>
          <a:xfrm>
            <a:off x="5620871" y="303467"/>
            <a:ext cx="6469198" cy="4295587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graphicFrame>
        <p:nvGraphicFramePr>
          <p:cNvPr id="9" name="Table 11">
            <a:extLst>
              <a:ext uri="{FF2B5EF4-FFF2-40B4-BE49-F238E27FC236}">
                <a16:creationId xmlns:a16="http://schemas.microsoft.com/office/drawing/2014/main" id="{A20EBCF0-A47A-FAC6-6726-3FC58BFAFC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7307018"/>
              </p:ext>
            </p:extLst>
          </p:nvPr>
        </p:nvGraphicFramePr>
        <p:xfrm>
          <a:off x="5583518" y="4599054"/>
          <a:ext cx="6608482" cy="22234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23247">
                  <a:extLst>
                    <a:ext uri="{9D8B030D-6E8A-4147-A177-3AD203B41FA5}">
                      <a16:colId xmlns:a16="http://schemas.microsoft.com/office/drawing/2014/main" val="3454005792"/>
                    </a:ext>
                  </a:extLst>
                </a:gridCol>
                <a:gridCol w="2678449">
                  <a:extLst>
                    <a:ext uri="{9D8B030D-6E8A-4147-A177-3AD203B41FA5}">
                      <a16:colId xmlns:a16="http://schemas.microsoft.com/office/drawing/2014/main" val="4218002056"/>
                    </a:ext>
                  </a:extLst>
                </a:gridCol>
                <a:gridCol w="1706786">
                  <a:extLst>
                    <a:ext uri="{9D8B030D-6E8A-4147-A177-3AD203B41FA5}">
                      <a16:colId xmlns:a16="http://schemas.microsoft.com/office/drawing/2014/main" val="1385178997"/>
                    </a:ext>
                  </a:extLst>
                </a:gridCol>
              </a:tblGrid>
              <a:tr h="294379">
                <a:tc>
                  <a:txBody>
                    <a:bodyPr/>
                    <a:lstStyle/>
                    <a:p>
                      <a:r>
                        <a:rPr lang="en-US" sz="1200" dirty="0"/>
                        <a:t>Decade Comparison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 2 Sample Z-Test (P Value)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 Statistically Significant Change?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232567"/>
                  </a:ext>
                </a:extLst>
              </a:tr>
              <a:tr h="294379">
                <a:tc>
                  <a:txBody>
                    <a:bodyPr/>
                    <a:lstStyle/>
                    <a:p>
                      <a:r>
                        <a:rPr lang="en-US" sz="1200" dirty="0"/>
                        <a:t>60s – 70s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0.007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4013669"/>
                  </a:ext>
                </a:extLst>
              </a:tr>
              <a:tr h="29437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70s – 80s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0.09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259646"/>
                  </a:ext>
                </a:extLst>
              </a:tr>
              <a:tr h="294379">
                <a:tc>
                  <a:txBody>
                    <a:bodyPr/>
                    <a:lstStyle/>
                    <a:p>
                      <a:r>
                        <a:rPr lang="en-US" sz="1200" dirty="0"/>
                        <a:t>80s – 90s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0.03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4131288"/>
                  </a:ext>
                </a:extLst>
              </a:tr>
              <a:tr h="294379">
                <a:tc>
                  <a:txBody>
                    <a:bodyPr/>
                    <a:lstStyle/>
                    <a:p>
                      <a:r>
                        <a:rPr lang="en-US" sz="1200" dirty="0"/>
                        <a:t>90s – 2000s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0.15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897391"/>
                  </a:ext>
                </a:extLst>
              </a:tr>
              <a:tr h="294379">
                <a:tc>
                  <a:txBody>
                    <a:bodyPr/>
                    <a:lstStyle/>
                    <a:p>
                      <a:r>
                        <a:rPr lang="en-US" sz="1200" dirty="0"/>
                        <a:t>2000s – 2010s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0.51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0118909"/>
                  </a:ext>
                </a:extLst>
              </a:tr>
              <a:tr h="294379">
                <a:tc>
                  <a:txBody>
                    <a:bodyPr/>
                    <a:lstStyle/>
                    <a:p>
                      <a:r>
                        <a:rPr lang="en-US" sz="1200" dirty="0"/>
                        <a:t>2010s - 2020s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6 x 10</a:t>
                      </a:r>
                      <a:r>
                        <a:rPr lang="en-US" sz="1200" baseline="30000" dirty="0"/>
                        <a:t>-11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46876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099556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5D838446-B95D-4AB7-B8CA-D5804BB79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en-GB" smtClean="0"/>
              <a:pPr rtl="0"/>
              <a:t>8</a:t>
            </a:fld>
            <a:endParaRPr lang="en-GB"/>
          </a:p>
        </p:txBody>
      </p:sp>
      <p:sp>
        <p:nvSpPr>
          <p:cNvPr id="23" name="Footer Placeholder 22">
            <a:extLst>
              <a:ext uri="{FF2B5EF4-FFF2-40B4-BE49-F238E27FC236}">
                <a16:creationId xmlns:a16="http://schemas.microsoft.com/office/drawing/2014/main" id="{DE8D546E-0F46-4CC0-B2B1-8B2430D00C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dirty="0"/>
              <a:t>Lyrical Sentiment</a:t>
            </a:r>
          </a:p>
        </p:txBody>
      </p:sp>
      <p:pic>
        <p:nvPicPr>
          <p:cNvPr id="9" name="Picture Placeholder 8" descr="mountains at sunset">
            <a:extLst>
              <a:ext uri="{FF2B5EF4-FFF2-40B4-BE49-F238E27FC236}">
                <a16:creationId xmlns:a16="http://schemas.microsoft.com/office/drawing/2014/main" id="{C82DA925-978C-48A9-98AD-0653B7A3D2D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 t="41" b="41"/>
          <a:stretch/>
        </p:blipFill>
        <p:spPr/>
      </p:pic>
      <p:pic>
        <p:nvPicPr>
          <p:cNvPr id="11" name="Picture Placeholder 10" descr="mountains at sunset">
            <a:extLst>
              <a:ext uri="{FF2B5EF4-FFF2-40B4-BE49-F238E27FC236}">
                <a16:creationId xmlns:a16="http://schemas.microsoft.com/office/drawing/2014/main" id="{E63B7C3F-04A4-43F6-881D-FA11061CBAFA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4"/>
          <a:srcRect t="347" b="347"/>
          <a:stretch/>
        </p:blipFill>
        <p:spPr/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FF777B66-94CB-491C-AC6B-BDAC98E21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/>
              <a:t>Thank you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2AF1107-8D35-4E35-93C7-D3640946F7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/>
          <a:p>
            <a:pPr rtl="0"/>
            <a:r>
              <a:rPr lang="en-GB" dirty="0"/>
              <a:t>Simon Johnston</a:t>
            </a:r>
          </a:p>
          <a:p>
            <a:pPr rtl="0"/>
            <a:r>
              <a:rPr lang="en-GB" dirty="0" err="1"/>
              <a:t>simon.johnston.work@gmail.com</a:t>
            </a:r>
            <a:endParaRPr lang="en-GB" dirty="0"/>
          </a:p>
          <a:p>
            <a:pPr rtl="0"/>
            <a:endParaRPr lang="en-GB" dirty="0"/>
          </a:p>
        </p:txBody>
      </p:sp>
      <p:pic>
        <p:nvPicPr>
          <p:cNvPr id="15" name="Picture Placeholder 14" descr="mountains under near dusk sky">
            <a:extLst>
              <a:ext uri="{FF2B5EF4-FFF2-40B4-BE49-F238E27FC236}">
                <a16:creationId xmlns:a16="http://schemas.microsoft.com/office/drawing/2014/main" id="{3D15FDC1-74B5-4FD8-BD17-0E2502C411A6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5"/>
          <a:srcRect l="16" r="16"/>
          <a:stretch/>
        </p:blipFill>
        <p:spPr/>
      </p:pic>
      <p:pic>
        <p:nvPicPr>
          <p:cNvPr id="13" name="Picture Placeholder 12" descr="mountains under the night sky just before dawn">
            <a:extLst>
              <a:ext uri="{FF2B5EF4-FFF2-40B4-BE49-F238E27FC236}">
                <a16:creationId xmlns:a16="http://schemas.microsoft.com/office/drawing/2014/main" id="{E02C4914-F076-4415-9C5D-A9BDB6CC6110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6"/>
          <a:srcRect t="108" b="108"/>
          <a:stretch/>
        </p:blipFill>
        <p:spPr/>
      </p:pic>
    </p:spTree>
    <p:extLst>
      <p:ext uri="{BB962C8B-B14F-4D97-AF65-F5344CB8AC3E}">
        <p14:creationId xmlns:p14="http://schemas.microsoft.com/office/powerpoint/2010/main" val="9273131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8AFC25C2-2815-4A92-A043-0CEC83591A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36369" y="434848"/>
            <a:ext cx="4434835" cy="510474"/>
          </a:xfrm>
        </p:spPr>
        <p:txBody>
          <a:bodyPr rtlCol="0">
            <a:normAutofit fontScale="92500"/>
          </a:bodyPr>
          <a:lstStyle/>
          <a:p>
            <a:pPr rtl="0"/>
            <a:r>
              <a:rPr lang="en-GB" sz="2800" b="1" dirty="0">
                <a:latin typeface="+mj-lt"/>
              </a:rPr>
              <a:t>Next Steps</a:t>
            </a:r>
          </a:p>
        </p:txBody>
      </p:sp>
      <p:pic>
        <p:nvPicPr>
          <p:cNvPr id="8" name="Picture Placeholder 7" descr="mountains at sunset">
            <a:extLst>
              <a:ext uri="{FF2B5EF4-FFF2-40B4-BE49-F238E27FC236}">
                <a16:creationId xmlns:a16="http://schemas.microsoft.com/office/drawing/2014/main" id="{8DD372BB-220C-48D2-B19A-562BE88C210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/>
          <a:stretch/>
        </p:blipFill>
        <p:spPr/>
      </p:pic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2055D38-CE59-4FC4-85CE-CF9DA81D8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dirty="0"/>
              <a:t>Lyrical Sentiment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E0D311A-C366-4A86-9404-C0F5CBF9C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en-GB" smtClean="0"/>
              <a:pPr rtl="0"/>
              <a:t>9</a:t>
            </a:fld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9A4925-8CFD-AA01-2F44-F21F4C785B9B}"/>
              </a:ext>
            </a:extLst>
          </p:cNvPr>
          <p:cNvSpPr txBox="1"/>
          <p:nvPr/>
        </p:nvSpPr>
        <p:spPr>
          <a:xfrm>
            <a:off x="6236369" y="1028343"/>
            <a:ext cx="47009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Understand how sentiment has changed within genres.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Investigate the trends in audio metadata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1473475"/>
      </p:ext>
    </p:extLst>
  </p:cSld>
  <p:clrMapOvr>
    <a:masterClrMapping/>
  </p:clrMapOvr>
</p:sld>
</file>

<file path=ppt/theme/theme1.xml><?xml version="1.0" encoding="utf-8"?>
<a:theme xmlns:a="http://schemas.openxmlformats.org/drawingml/2006/main" name="GradientUnivers">
  <a:themeElements>
    <a:clrScheme name="Gradient">
      <a:dk1>
        <a:sysClr val="windowText" lastClr="000000"/>
      </a:dk1>
      <a:lt1>
        <a:sysClr val="window" lastClr="FFFFFF"/>
      </a:lt1>
      <a:dk2>
        <a:srgbClr val="10013F"/>
      </a:dk2>
      <a:lt2>
        <a:srgbClr val="F2F0FF"/>
      </a:lt2>
      <a:accent1>
        <a:srgbClr val="814DFF"/>
      </a:accent1>
      <a:accent2>
        <a:srgbClr val="243FFF"/>
      </a:accent2>
      <a:accent3>
        <a:srgbClr val="FF83B6"/>
      </a:accent3>
      <a:accent4>
        <a:srgbClr val="FF9022"/>
      </a:accent4>
      <a:accent5>
        <a:srgbClr val="FF1F85"/>
      </a:accent5>
      <a:accent6>
        <a:srgbClr val="1A98FF"/>
      </a:accent6>
      <a:hlink>
        <a:srgbClr val="0563C1"/>
      </a:hlink>
      <a:folHlink>
        <a:srgbClr val="954F72"/>
      </a:folHlink>
    </a:clrScheme>
    <a:fontScheme name="Univers">
      <a:majorFont>
        <a:latin typeface="Univers"/>
        <a:ea typeface=""/>
        <a:cs typeface=""/>
      </a:majorFont>
      <a:minorFont>
        <a:latin typeface="Univer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8167186_TF89338750_Win32" id="{41E8F413-9A18-4BDF-B28A-7CD5BF285DD4}" vid="{F5763C4E-78C1-4EFB-B9F5-2F4B07C76DBC}"/>
    </a:ext>
  </a:extLst>
</a:theme>
</file>

<file path=ppt/theme/theme2.xml><?xml version="1.0" encoding="utf-8"?>
<a:theme xmlns:a="http://schemas.openxmlformats.org/drawingml/2006/main" name="ShapesVTI">
  <a:themeElements>
    <a:clrScheme name="Shapes">
      <a:dk1>
        <a:sysClr val="windowText" lastClr="000000"/>
      </a:dk1>
      <a:lt1>
        <a:sysClr val="window" lastClr="FFFFFF"/>
      </a:lt1>
      <a:dk2>
        <a:srgbClr val="281B10"/>
      </a:dk2>
      <a:lt2>
        <a:srgbClr val="FFF9F5"/>
      </a:lt2>
      <a:accent1>
        <a:srgbClr val="EE7661"/>
      </a:accent1>
      <a:accent2>
        <a:srgbClr val="4E91F0"/>
      </a:accent2>
      <a:accent3>
        <a:srgbClr val="5B5260"/>
      </a:accent3>
      <a:accent4>
        <a:srgbClr val="2CC3B4"/>
      </a:accent4>
      <a:accent5>
        <a:srgbClr val="C097F8"/>
      </a:accent5>
      <a:accent6>
        <a:srgbClr val="FF9514"/>
      </a:accent6>
      <a:hlink>
        <a:srgbClr val="E50CBC"/>
      </a:hlink>
      <a:folHlink>
        <a:srgbClr val="6257FF"/>
      </a:folHlink>
    </a:clrScheme>
    <a:fontScheme name="Festival">
      <a:majorFont>
        <a:latin typeface="Tw Cen M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hapesVTI" id="{C78D20FD-A872-4243-8597-B534C62538FF}" vid="{7CAFCCF9-7834-41D6-B6AB-7D225A18A4E9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9919F73-B6C2-4A43-95E2-833EC48925FE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ABC329F5-30EE-4BF7-AA2A-B837B51416B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C8E00D1-8EA3-4E42-801D-0253E1EAFC2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GradientUnivers</Template>
  <TotalTime>2695</TotalTime>
  <Words>465</Words>
  <Application>Microsoft Macintosh PowerPoint</Application>
  <PresentationFormat>Widescreen</PresentationFormat>
  <Paragraphs>112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Arial</vt:lpstr>
      <vt:lpstr>Avenir Next LT Pro</vt:lpstr>
      <vt:lpstr>Calibri</vt:lpstr>
      <vt:lpstr>Tw Cen MT</vt:lpstr>
      <vt:lpstr>Univers</vt:lpstr>
      <vt:lpstr>GradientUnivers</vt:lpstr>
      <vt:lpstr>ShapesVTI</vt:lpstr>
      <vt:lpstr>Sentiment Analysis in Popular Song lyrics Over time</vt:lpstr>
      <vt:lpstr>About ME</vt:lpstr>
      <vt:lpstr>Introduction</vt:lpstr>
      <vt:lpstr>Problem Statement: As a listener it is difficult to objectively measure how the sentiment in popular music has changed over a large sample space.    Solution: Use NLP to measure how sentiment has evolved over time.   Limitation: Lyrical sentiment is only one element of the overall sentiment in a song.</vt:lpstr>
      <vt:lpstr>PowerPoint Presentation</vt:lpstr>
      <vt:lpstr>EDA Insights</vt:lpstr>
      <vt:lpstr>PowerPoint Presentation</vt:lpstr>
      <vt:lpstr>Thank you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Mini Project V: Quora NLP modelling</dc:title>
  <dc:creator>Simon Johnston</dc:creator>
  <cp:lastModifiedBy>Simon Johnston</cp:lastModifiedBy>
  <cp:revision>7</cp:revision>
  <dcterms:created xsi:type="dcterms:W3CDTF">2023-01-31T17:26:10Z</dcterms:created>
  <dcterms:modified xsi:type="dcterms:W3CDTF">2023-02-17T17:56:01Z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